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2"/>
  </p:notesMasterIdLst>
  <p:handoutMasterIdLst>
    <p:handoutMasterId r:id="rId23"/>
  </p:handoutMasterIdLst>
  <p:sldIdLst>
    <p:sldId id="302" r:id="rId3"/>
    <p:sldId id="324" r:id="rId4"/>
    <p:sldId id="346" r:id="rId5"/>
    <p:sldId id="345" r:id="rId6"/>
    <p:sldId id="343" r:id="rId7"/>
    <p:sldId id="341" r:id="rId8"/>
    <p:sldId id="340" r:id="rId9"/>
    <p:sldId id="339" r:id="rId10"/>
    <p:sldId id="338" r:id="rId11"/>
    <p:sldId id="337" r:id="rId12"/>
    <p:sldId id="336" r:id="rId13"/>
    <p:sldId id="332" r:id="rId14"/>
    <p:sldId id="331" r:id="rId15"/>
    <p:sldId id="330" r:id="rId16"/>
    <p:sldId id="329" r:id="rId17"/>
    <p:sldId id="328" r:id="rId18"/>
    <p:sldId id="327" r:id="rId19"/>
    <p:sldId id="326" r:id="rId20"/>
    <p:sldId id="325" r:id="rId21"/>
  </p:sldIdLst>
  <p:sldSz cx="12192000" cy="6858000"/>
  <p:notesSz cx="6858000" cy="9144000"/>
  <p:custDataLst>
    <p:tags r:id="rId2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7" Type="http://schemas.openxmlformats.org/officeDocument/2006/relationships/tags" Target="tags/tag1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handoutMaster" Target="handoutMasters/handoutMaster1.xml"/><Relationship Id="rId22" Type="http://schemas.openxmlformats.org/officeDocument/2006/relationships/notesMaster" Target="notesMasters/notesMaster1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0.png"/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22070" y="2565400"/>
            <a:ext cx="9547860" cy="62484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03930" y="3861435"/>
            <a:ext cx="5334000" cy="63246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2504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177833" y="1195318"/>
            <a:ext cx="399899" cy="409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388060" y="3862712"/>
            <a:ext cx="409420" cy="4286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02295" y="4159885"/>
            <a:ext cx="3497580" cy="1199515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02295" y="5359400"/>
            <a:ext cx="3497580" cy="9594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5930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397581" y="1128682"/>
            <a:ext cx="361813" cy="4097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321410" y="4692314"/>
            <a:ext cx="457027" cy="419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02295" y="4159885"/>
            <a:ext cx="3497580" cy="1199515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02295" y="5359400"/>
            <a:ext cx="3497580" cy="959485"/>
          </a:xfrm>
          <a:prstGeom prst="rect">
            <a:avLst/>
          </a:prstGeom>
        </p:spPr>
      </p:pic>
      <p:pic>
        <p:nvPicPr>
          <p:cNvPr id="7" name="img_1677721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9695" y="5157470"/>
            <a:ext cx="5292725" cy="16109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88086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300869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13913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97391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33217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04043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05138" y="1843583"/>
            <a:ext cx="457027" cy="4098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907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05138" y="1871493"/>
            <a:ext cx="457027" cy="4095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0952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52745" y="1871422"/>
            <a:ext cx="399899" cy="4095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34090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616574" y="3200454"/>
            <a:ext cx="942619" cy="2959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4149295"/>
            <a:ext cx="11340000" cy="1851818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5187355" y="4349749"/>
            <a:ext cx="1075919" cy="2672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473501" y="4932022"/>
            <a:ext cx="742670" cy="2959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bldLvl="0" animBg="1"/>
      <p:bldP spid="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84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825793" y="1652536"/>
            <a:ext cx="561763" cy="2952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473501" y="2262185"/>
            <a:ext cx="590327" cy="3619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3825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949068" y="1624293"/>
            <a:ext cx="1475818" cy="295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921259" y="2224695"/>
            <a:ext cx="1828110" cy="304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70" y="3213305"/>
            <a:ext cx="11340000" cy="3062181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802130" y="3342640"/>
            <a:ext cx="1113790" cy="328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716222" y="3986005"/>
            <a:ext cx="1018790" cy="3625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019900" y="5197522"/>
            <a:ext cx="2075667" cy="372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bldLvl="0" animBg="1"/>
      <p:bldP spid="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70" y="765380"/>
            <a:ext cx="11340000" cy="362345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66600" y="1518677"/>
            <a:ext cx="295162" cy="2860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638036" y="3339939"/>
            <a:ext cx="342770" cy="2860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70" y="4374720"/>
            <a:ext cx="11340000" cy="24360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0638036" y="5750343"/>
            <a:ext cx="342770" cy="2961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77545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90730" y="1654090"/>
            <a:ext cx="295162" cy="3054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647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95617" y="2941588"/>
            <a:ext cx="390377" cy="419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9765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95617" y="2929660"/>
            <a:ext cx="390377" cy="4288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9208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616322" y="4304434"/>
            <a:ext cx="323727" cy="4100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02295" y="4159885"/>
            <a:ext cx="3497580" cy="1199515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02295" y="5359400"/>
            <a:ext cx="3497580" cy="9594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YzZmZGViMDMzYmExZWUzNmIzNjY0NjhmNDM4NThiNj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8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张爱曦</cp:lastModifiedBy>
  <cp:revision>64</cp:revision>
  <dcterms:created xsi:type="dcterms:W3CDTF">2015-09-16T06:44:00Z</dcterms:created>
  <dcterms:modified xsi:type="dcterms:W3CDTF">2024-10-09T11:38:52Z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