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302" r:id="rId3"/>
    <p:sldId id="429" r:id="rId4"/>
    <p:sldId id="427" r:id="rId5"/>
    <p:sldId id="425" r:id="rId6"/>
    <p:sldId id="424" r:id="rId7"/>
    <p:sldId id="422" r:id="rId8"/>
    <p:sldId id="421" r:id="rId9"/>
    <p:sldId id="419" r:id="rId10"/>
    <p:sldId id="416" r:id="rId11"/>
    <p:sldId id="414" r:id="rId12"/>
    <p:sldId id="412" r:id="rId13"/>
    <p:sldId id="411" r:id="rId14"/>
    <p:sldId id="409" r:id="rId15"/>
    <p:sldId id="407" r:id="rId16"/>
    <p:sldId id="405" r:id="rId17"/>
    <p:sldId id="403" r:id="rId18"/>
    <p:sldId id="401" r:id="rId19"/>
    <p:sldId id="399" r:id="rId20"/>
    <p:sldId id="397" r:id="rId21"/>
    <p:sldId id="395" r:id="rId22"/>
    <p:sldId id="394" r:id="rId23"/>
    <p:sldId id="393" r:id="rId24"/>
    <p:sldId id="392" r:id="rId25"/>
    <p:sldId id="390" r:id="rId26"/>
    <p:sldId id="388" r:id="rId27"/>
    <p:sldId id="387" r:id="rId28"/>
    <p:sldId id="386" r:id="rId29"/>
    <p:sldId id="385" r:id="rId30"/>
    <p:sldId id="384" r:id="rId31"/>
    <p:sldId id="383" r:id="rId32"/>
    <p:sldId id="380" r:id="rId33"/>
    <p:sldId id="378" r:id="rId34"/>
    <p:sldId id="376" r:id="rId35"/>
    <p:sldId id="375" r:id="rId36"/>
    <p:sldId id="372" r:id="rId37"/>
    <p:sldId id="371" r:id="rId38"/>
    <p:sldId id="370" r:id="rId39"/>
    <p:sldId id="367" r:id="rId40"/>
    <p:sldId id="366" r:id="rId41"/>
    <p:sldId id="363" r:id="rId42"/>
    <p:sldId id="362" r:id="rId43"/>
    <p:sldId id="361" r:id="rId44"/>
    <p:sldId id="359" r:id="rId45"/>
    <p:sldId id="357" r:id="rId46"/>
    <p:sldId id="354" r:id="rId47"/>
    <p:sldId id="353" r:id="rId48"/>
    <p:sldId id="349" r:id="rId49"/>
    <p:sldId id="348" r:id="rId50"/>
    <p:sldId id="347" r:id="rId51"/>
    <p:sldId id="346" r:id="rId52"/>
    <p:sldId id="344" r:id="rId53"/>
    <p:sldId id="342" r:id="rId54"/>
    <p:sldId id="341" r:id="rId55"/>
    <p:sldId id="340" r:id="rId56"/>
    <p:sldId id="338" r:id="rId57"/>
    <p:sldId id="337" r:id="rId58"/>
    <p:sldId id="336" r:id="rId59"/>
    <p:sldId id="334" r:id="rId60"/>
    <p:sldId id="333" r:id="rId61"/>
    <p:sldId id="332" r:id="rId62"/>
    <p:sldId id="331" r:id="rId63"/>
    <p:sldId id="329" r:id="rId64"/>
    <p:sldId id="328" r:id="rId65"/>
    <p:sldId id="326" r:id="rId66"/>
    <p:sldId id="325" r:id="rId67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3" Type="http://schemas.openxmlformats.org/officeDocument/2006/relationships/tags" Target="tags/tag1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5.xml"/><Relationship Id="rId69" Type="http://schemas.openxmlformats.org/officeDocument/2006/relationships/handoutMaster" Target="handoutMasters/handoutMaster1.xml"/><Relationship Id="rId68" Type="http://schemas.openxmlformats.org/officeDocument/2006/relationships/notesMaster" Target="notesMasters/notesMaster1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2.png"/><Relationship Id="rId1" Type="http://schemas.openxmlformats.org/officeDocument/2006/relationships/image" Target="../media/image9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6.png"/><Relationship Id="rId1" Type="http://schemas.openxmlformats.org/officeDocument/2006/relationships/image" Target="../media/image9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1.png"/><Relationship Id="rId1" Type="http://schemas.openxmlformats.org/officeDocument/2006/relationships/image" Target="../media/image100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4.png"/><Relationship Id="rId1" Type="http://schemas.openxmlformats.org/officeDocument/2006/relationships/image" Target="../media/image103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5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4570" y="3086100"/>
            <a:ext cx="764286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30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069160"/>
            <a:ext cx="11340000" cy="2716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5005" y="4588510"/>
            <a:ext cx="71437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7146" y="5337772"/>
            <a:ext cx="742670" cy="27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4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9798" y="1062182"/>
            <a:ext cx="752191" cy="2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4483" y="2073438"/>
            <a:ext cx="914055" cy="27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07" y="2311942"/>
            <a:ext cx="1085440" cy="34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87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573350"/>
            <a:ext cx="11340000" cy="1885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376" y="3735266"/>
            <a:ext cx="266599" cy="29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9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90952"/>
            <a:ext cx="285642" cy="29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5015"/>
            <a:ext cx="11340000" cy="19356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9420" y="3106188"/>
            <a:ext cx="342770" cy="29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2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61924"/>
            <a:ext cx="333249" cy="28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3395"/>
            <a:ext cx="11340000" cy="253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7984" y="4114680"/>
            <a:ext cx="295163" cy="29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7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90830"/>
            <a:ext cx="285642" cy="30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853260"/>
            <a:ext cx="11340000" cy="25296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3376" y="3034634"/>
            <a:ext cx="266599" cy="28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0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100598"/>
            <a:ext cx="342770" cy="28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5060"/>
            <a:ext cx="11340000" cy="25546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7506" y="3475702"/>
            <a:ext cx="285642" cy="29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64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92642"/>
            <a:ext cx="295163" cy="28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60" y="1564845"/>
            <a:ext cx="11340000" cy="2691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23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852625"/>
            <a:ext cx="11340000" cy="322338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10" y="581230"/>
            <a:ext cx="11340000" cy="31735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80" y="3758770"/>
            <a:ext cx="11340000" cy="315692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38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5015"/>
            <a:ext cx="11340000" cy="2508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3134886"/>
            <a:ext cx="285642" cy="29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492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119176"/>
            <a:ext cx="295163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1767176"/>
            <a:ext cx="342770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2396117"/>
            <a:ext cx="285642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3044117"/>
            <a:ext cx="295163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506" y="3682588"/>
            <a:ext cx="266599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3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71542"/>
            <a:ext cx="285642" cy="30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1719592"/>
            <a:ext cx="342770" cy="28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2358112"/>
            <a:ext cx="285642" cy="29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2996632"/>
            <a:ext cx="266599" cy="29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420" y="3644681"/>
            <a:ext cx="342770" cy="28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611710"/>
            <a:ext cx="11340000" cy="30987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500960"/>
            <a:ext cx="11340000" cy="32566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140405"/>
            <a:ext cx="11340000" cy="247569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0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5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129086"/>
            <a:ext cx="266599" cy="29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1768619"/>
            <a:ext cx="333249" cy="28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2408152"/>
            <a:ext cx="266599" cy="29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3047685"/>
            <a:ext cx="295163" cy="28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984" y="3677673"/>
            <a:ext cx="285642" cy="305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0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81031"/>
            <a:ext cx="285642" cy="30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1728932"/>
            <a:ext cx="295163" cy="28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2367306"/>
            <a:ext cx="266599" cy="29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420" y="3005679"/>
            <a:ext cx="342770" cy="29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984" y="3644052"/>
            <a:ext cx="295163" cy="29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20600"/>
            <a:ext cx="11340000" cy="3842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300" y="3986194"/>
            <a:ext cx="304685" cy="305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730" y="4401820"/>
            <a:ext cx="5496560" cy="111569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5517515"/>
            <a:ext cx="5496560" cy="1292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8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54307" y="1033554"/>
            <a:ext cx="238035" cy="29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4685" y="2330944"/>
            <a:ext cx="295163" cy="286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495" y="3393440"/>
            <a:ext cx="5496560" cy="111569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509135"/>
            <a:ext cx="5496560" cy="1292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0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62253"/>
            <a:ext cx="285642" cy="30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5060"/>
            <a:ext cx="11340000" cy="25338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9420" y="3418420"/>
            <a:ext cx="333249" cy="28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4694869"/>
            <a:ext cx="333249" cy="29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0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5692" y="1119384"/>
            <a:ext cx="266599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5994" y="1758461"/>
            <a:ext cx="295163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495" y="3393440"/>
            <a:ext cx="5496560" cy="111569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509135"/>
            <a:ext cx="5496560" cy="1292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09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140915"/>
            <a:ext cx="11340000" cy="361384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15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9295"/>
            <a:ext cx="11340000" cy="2492307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461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64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83010"/>
            <a:ext cx="342770" cy="28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1484835"/>
            <a:ext cx="11340000" cy="153692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22805"/>
            <a:ext cx="11340000" cy="30489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7027" y="3213362"/>
            <a:ext cx="276120" cy="2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24000"/>
            <a:ext cx="285642" cy="3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1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28"/>
          <a:stretch>
            <a:fillRect/>
          </a:stretch>
        </p:blipFill>
        <p:spPr>
          <a:xfrm>
            <a:off x="407035" y="4281170"/>
            <a:ext cx="11339830" cy="195559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53"/>
          <a:stretch>
            <a:fillRect/>
          </a:stretch>
        </p:blipFill>
        <p:spPr>
          <a:xfrm>
            <a:off x="551815" y="620825"/>
            <a:ext cx="11339830" cy="13025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917270"/>
            <a:ext cx="11340000" cy="327738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4941775"/>
            <a:ext cx="11340000" cy="1993846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384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5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81173"/>
            <a:ext cx="266599" cy="28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836115"/>
            <a:ext cx="11340000" cy="7227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3854" y="3077038"/>
            <a:ext cx="285642" cy="29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095" y="3285060"/>
            <a:ext cx="11340000" cy="1574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3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62487"/>
            <a:ext cx="266599" cy="28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9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90839"/>
            <a:ext cx="342770" cy="29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3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109585"/>
            <a:ext cx="295163" cy="2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756490"/>
            <a:ext cx="11340000" cy="34103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077540"/>
            <a:ext cx="11340000" cy="2700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76885"/>
            <a:ext cx="11052175" cy="3319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3644900"/>
            <a:ext cx="11052175" cy="327977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129060"/>
            <a:ext cx="333249" cy="29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780870"/>
            <a:ext cx="11340000" cy="13167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1464" y="2981247"/>
            <a:ext cx="285642" cy="30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50" y="3933395"/>
            <a:ext cx="11340000" cy="2184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3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24058"/>
            <a:ext cx="295163" cy="29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75" y="476885"/>
            <a:ext cx="10864850" cy="32715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3573145"/>
            <a:ext cx="10864850" cy="3263265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9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119023"/>
            <a:ext cx="285642" cy="29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0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24043"/>
            <a:ext cx="342770" cy="29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027" y="2378979"/>
            <a:ext cx="266599" cy="29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1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176495"/>
            <a:ext cx="295163" cy="28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27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335915" y="3717290"/>
            <a:ext cx="9048795" cy="2525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854" y="3879510"/>
            <a:ext cx="285642" cy="29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468200"/>
            <a:ext cx="11340000" cy="32981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573350"/>
            <a:ext cx="11340000" cy="3406153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10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365195"/>
            <a:ext cx="11340000" cy="1989692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5692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1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43110"/>
            <a:ext cx="295163" cy="28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9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176504"/>
            <a:ext cx="266599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3645105"/>
            <a:ext cx="11340000" cy="726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4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90629"/>
            <a:ext cx="333249" cy="28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61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31"/>
          <a:stretch>
            <a:fillRect/>
          </a:stretch>
        </p:blipFill>
        <p:spPr>
          <a:xfrm>
            <a:off x="360045" y="4293235"/>
            <a:ext cx="11339830" cy="2015285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9"/>
          <a:stretch>
            <a:fillRect/>
          </a:stretch>
        </p:blipFill>
        <p:spPr>
          <a:xfrm>
            <a:off x="551815" y="1125015"/>
            <a:ext cx="11339830" cy="14492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493215"/>
            <a:ext cx="11340000" cy="2658461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1076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4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330109"/>
            <a:ext cx="9607103" cy="37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0226" y="4360865"/>
            <a:ext cx="7874206" cy="37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2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109607"/>
            <a:ext cx="342770" cy="28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46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31183" y="2386912"/>
            <a:ext cx="9883224" cy="371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020" y="2933700"/>
            <a:ext cx="1050861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1763" y="3740383"/>
            <a:ext cx="2856423" cy="362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5380"/>
            <a:ext cx="11340000" cy="3393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9823" y="3691962"/>
            <a:ext cx="2456523" cy="36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159455"/>
            <a:ext cx="11340000" cy="26916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78153" y="4369445"/>
            <a:ext cx="714105" cy="29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8985" y="5705746"/>
            <a:ext cx="1085440" cy="36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539" y="1138515"/>
            <a:ext cx="961662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6196" y="2474204"/>
            <a:ext cx="961662" cy="33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43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3326130"/>
            <a:ext cx="9613265" cy="343662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5846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72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2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787538"/>
            <a:ext cx="266599" cy="28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562555"/>
            <a:ext cx="11340000" cy="3273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0986" y="3743870"/>
            <a:ext cx="266599" cy="29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464" y="5051254"/>
            <a:ext cx="285642" cy="29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30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9160"/>
            <a:ext cx="11340000" cy="1931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3231715"/>
            <a:ext cx="266599" cy="29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901770"/>
            <a:ext cx="11340000" cy="19564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45290" y="5092644"/>
            <a:ext cx="342770" cy="29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3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90858"/>
            <a:ext cx="266599" cy="29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2398242"/>
            <a:ext cx="285642" cy="29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173425"/>
            <a:ext cx="11340000" cy="19564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7045" y="4364299"/>
            <a:ext cx="333249" cy="286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2024-10-09T07:17:52Z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