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3"/>
    <p:sldId id="423" r:id="rId4"/>
    <p:sldId id="421" r:id="rId5"/>
    <p:sldId id="419" r:id="rId6"/>
    <p:sldId id="418" r:id="rId7"/>
    <p:sldId id="415" r:id="rId8"/>
    <p:sldId id="413" r:id="rId9"/>
    <p:sldId id="411" r:id="rId10"/>
    <p:sldId id="409" r:id="rId11"/>
    <p:sldId id="407" r:id="rId12"/>
    <p:sldId id="406" r:id="rId13"/>
    <p:sldId id="405" r:id="rId14"/>
    <p:sldId id="403" r:id="rId15"/>
    <p:sldId id="401" r:id="rId16"/>
    <p:sldId id="399" r:id="rId17"/>
    <p:sldId id="396" r:id="rId18"/>
    <p:sldId id="395" r:id="rId19"/>
    <p:sldId id="393" r:id="rId20"/>
    <p:sldId id="392" r:id="rId21"/>
    <p:sldId id="390" r:id="rId22"/>
    <p:sldId id="388" r:id="rId23"/>
    <p:sldId id="387" r:id="rId24"/>
    <p:sldId id="386" r:id="rId25"/>
    <p:sldId id="385" r:id="rId26"/>
    <p:sldId id="383" r:id="rId27"/>
    <p:sldId id="382" r:id="rId28"/>
    <p:sldId id="380" r:id="rId29"/>
    <p:sldId id="378" r:id="rId30"/>
    <p:sldId id="377" r:id="rId31"/>
    <p:sldId id="376" r:id="rId32"/>
    <p:sldId id="373" r:id="rId33"/>
    <p:sldId id="372" r:id="rId34"/>
    <p:sldId id="371" r:id="rId35"/>
    <p:sldId id="368" r:id="rId36"/>
    <p:sldId id="366" r:id="rId37"/>
    <p:sldId id="364" r:id="rId38"/>
    <p:sldId id="363" r:id="rId39"/>
    <p:sldId id="361" r:id="rId40"/>
    <p:sldId id="360" r:id="rId41"/>
    <p:sldId id="359" r:id="rId42"/>
    <p:sldId id="357" r:id="rId43"/>
    <p:sldId id="355" r:id="rId44"/>
    <p:sldId id="354" r:id="rId45"/>
    <p:sldId id="352" r:id="rId46"/>
    <p:sldId id="351" r:id="rId47"/>
    <p:sldId id="349" r:id="rId48"/>
    <p:sldId id="348" r:id="rId49"/>
    <p:sldId id="347" r:id="rId50"/>
    <p:sldId id="345" r:id="rId51"/>
    <p:sldId id="343" r:id="rId52"/>
    <p:sldId id="341" r:id="rId53"/>
    <p:sldId id="339" r:id="rId54"/>
    <p:sldId id="338" r:id="rId55"/>
    <p:sldId id="337" r:id="rId56"/>
    <p:sldId id="336" r:id="rId57"/>
    <p:sldId id="334" r:id="rId58"/>
    <p:sldId id="332" r:id="rId59"/>
    <p:sldId id="330" r:id="rId60"/>
    <p:sldId id="328" r:id="rId61"/>
    <p:sldId id="327" r:id="rId62"/>
    <p:sldId id="325" r:id="rId63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1890" y="3070860"/>
            <a:ext cx="480822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16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147876"/>
            <a:ext cx="980705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2833731"/>
            <a:ext cx="1551990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3814886"/>
            <a:ext cx="1161612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395" y="4757938"/>
            <a:ext cx="115209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5700989"/>
            <a:ext cx="647455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4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24810"/>
            <a:ext cx="11340000" cy="2007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958659"/>
            <a:ext cx="295163" cy="3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91047"/>
            <a:ext cx="295163" cy="2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2880"/>
            <a:ext cx="11340000" cy="27472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832736"/>
            <a:ext cx="295163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273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974699"/>
            <a:ext cx="295163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0" y="3366340"/>
            <a:ext cx="11340000" cy="3449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7026" y="3585507"/>
            <a:ext cx="266599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99982"/>
            <a:ext cx="295163" cy="29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989025"/>
            <a:ext cx="11340000" cy="153678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7678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7506" y="3792870"/>
            <a:ext cx="266599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19453"/>
            <a:ext cx="333249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9662"/>
            <a:ext cx="333249" cy="2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10180"/>
            <a:ext cx="11340000" cy="2710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854" y="3829654"/>
            <a:ext cx="295163" cy="2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13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95"/>
            <a:ext cx="11340000" cy="20655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57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6250"/>
            <a:ext cx="11340000" cy="2437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4088300"/>
            <a:ext cx="333249" cy="28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5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3260"/>
            <a:ext cx="11340000" cy="14872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43027"/>
            <a:ext cx="295163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739097"/>
            <a:ext cx="266599" cy="2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425631"/>
            <a:ext cx="333249" cy="2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112165"/>
            <a:ext cx="295163" cy="2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798700"/>
            <a:ext cx="295163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81268"/>
            <a:ext cx="295163" cy="2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777720"/>
            <a:ext cx="266599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464632"/>
            <a:ext cx="266599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151543"/>
            <a:ext cx="295163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838455"/>
            <a:ext cx="333249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02"/>
          <a:stretch>
            <a:fillRect/>
          </a:stretch>
        </p:blipFill>
        <p:spPr>
          <a:xfrm>
            <a:off x="407670" y="5013325"/>
            <a:ext cx="11339830" cy="14399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53"/>
          <a:stretch>
            <a:fillRect/>
          </a:stretch>
        </p:blipFill>
        <p:spPr>
          <a:xfrm>
            <a:off x="479425" y="980870"/>
            <a:ext cx="11339830" cy="2037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3260"/>
            <a:ext cx="11340000" cy="345363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88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2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148738"/>
            <a:ext cx="295163" cy="29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1837553"/>
            <a:ext cx="266599" cy="2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925"/>
            <a:ext cx="11340000" cy="37015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984" y="2529283"/>
            <a:ext cx="295163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244781"/>
            <a:ext cx="266599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950739"/>
            <a:ext cx="295163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4675777"/>
            <a:ext cx="333249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0472"/>
            <a:ext cx="333249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532417"/>
            <a:ext cx="266599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17495"/>
            <a:ext cx="11340000" cy="1404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3854" y="3946815"/>
            <a:ext cx="295163" cy="29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33" y="4663443"/>
            <a:ext cx="295163" cy="29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4023669"/>
            <a:ext cx="333249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641725"/>
            <a:ext cx="6462395" cy="18129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5454650"/>
            <a:ext cx="646239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549578"/>
            <a:ext cx="276120" cy="2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979848"/>
            <a:ext cx="314206" cy="2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3573145"/>
            <a:ext cx="6462395" cy="18129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5386070"/>
            <a:ext cx="646239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0" y="611710"/>
            <a:ext cx="11340000" cy="2255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593" y="707286"/>
            <a:ext cx="295163" cy="2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41724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2980919"/>
            <a:ext cx="266599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4381265"/>
            <a:ext cx="295163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4445635"/>
            <a:ext cx="2987675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1882640"/>
            <a:ext cx="247556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3313669"/>
            <a:ext cx="295163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3429000"/>
            <a:ext cx="6462395" cy="18129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5241925"/>
            <a:ext cx="646239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24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1781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1925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835944"/>
            <a:ext cx="29516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18310"/>
            <a:ext cx="11340000" cy="18590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609" y="2761311"/>
            <a:ext cx="29516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02330"/>
            <a:ext cx="11340000" cy="26191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3698" y="4511861"/>
            <a:ext cx="295163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09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260262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6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53652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216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22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874124"/>
            <a:ext cx="2951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98140"/>
            <a:ext cx="11340000" cy="31396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3941286"/>
            <a:ext cx="333249" cy="2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773"/>
            <a:ext cx="295163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7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400"/>
            <a:ext cx="266599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8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28940"/>
            <a:ext cx="333249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815"/>
            <a:ext cx="11340000" cy="322229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09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13"/>
          <a:stretch>
            <a:fillRect/>
          </a:stretch>
        </p:blipFill>
        <p:spPr>
          <a:xfrm>
            <a:off x="407035" y="4077335"/>
            <a:ext cx="1133983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150950"/>
            <a:ext cx="11340000" cy="2557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7"/>
          <a:stretch>
            <a:fillRect/>
          </a:stretch>
        </p:blipFill>
        <p:spPr>
          <a:xfrm>
            <a:off x="407035" y="980235"/>
            <a:ext cx="11339830" cy="133624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5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33507"/>
            <a:ext cx="333249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1958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4273471"/>
            <a:ext cx="266599" cy="2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7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966699"/>
            <a:ext cx="29516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9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89605"/>
            <a:ext cx="11340000" cy="249934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511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18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689"/>
            <a:ext cx="266599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961304"/>
            <a:ext cx="295163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93440"/>
            <a:ext cx="11340000" cy="20242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741" y="4493956"/>
            <a:ext cx="266599" cy="2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966886"/>
            <a:ext cx="295163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70" y="3573350"/>
            <a:ext cx="11340000" cy="1859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1870"/>
            <a:ext cx="11340000" cy="4217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698" y="3646926"/>
            <a:ext cx="333249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5" y="5023055"/>
            <a:ext cx="11340000" cy="13550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568" y="5223444"/>
            <a:ext cx="295163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5805375"/>
            <a:ext cx="11340000" cy="109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436825"/>
            <a:ext cx="11340000" cy="256957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6905"/>
            <a:ext cx="11340000" cy="196642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5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33490"/>
            <a:ext cx="295163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458"/>
            <a:ext cx="266599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081398"/>
            <a:ext cx="342770" cy="2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6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1670"/>
            <a:ext cx="11340000" cy="254478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55855"/>
            <a:ext cx="11340000" cy="2453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5060"/>
            <a:ext cx="11340000" cy="363540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1692657"/>
            <a:ext cx="6864937" cy="36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2915069"/>
            <a:ext cx="9864181" cy="36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526275"/>
            <a:ext cx="6284130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18631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49219" y="5515603"/>
            <a:ext cx="123778" cy="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1662" y="5515603"/>
            <a:ext cx="7312443" cy="3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8162" y="3562999"/>
            <a:ext cx="790277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5195"/>
            <a:ext cx="11340000" cy="23464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61532" y="4479658"/>
            <a:ext cx="790277" cy="2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0121" y="5671981"/>
            <a:ext cx="761712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1650" y="969645"/>
            <a:ext cx="72390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2304331"/>
            <a:ext cx="780755" cy="29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9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748865"/>
            <a:ext cx="295163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5015"/>
            <a:ext cx="11340000" cy="3466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655" y="3096412"/>
            <a:ext cx="333249" cy="2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741" y="5172223"/>
            <a:ext cx="266599" cy="2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2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00960"/>
            <a:ext cx="11340000" cy="2453901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4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30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271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908252"/>
            <a:ext cx="295163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4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38207"/>
            <a:ext cx="266599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293440"/>
            <a:ext cx="11340000" cy="20820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900" y="4446254"/>
            <a:ext cx="333249" cy="28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362"/>
            <a:ext cx="266599" cy="28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1925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822327"/>
            <a:ext cx="29516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2024-10-09T05:51:40Z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