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1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4060" y="2637155"/>
            <a:ext cx="8183880" cy="6553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3789045"/>
            <a:ext cx="3489960" cy="5105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636214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5519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277315"/>
            <a:ext cx="11340000" cy="43983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26365" y="2515838"/>
            <a:ext cx="1180654" cy="419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39363" y="2515838"/>
            <a:ext cx="971183" cy="419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35836" y="3946981"/>
            <a:ext cx="1904282" cy="419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53821" y="4051931"/>
            <a:ext cx="885491" cy="314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48531" y="5378124"/>
            <a:ext cx="1523425" cy="419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92965" y="6198646"/>
            <a:ext cx="580806" cy="314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74"/>
          <a:stretch>
            <a:fillRect/>
          </a:stretch>
        </p:blipFill>
        <p:spPr>
          <a:xfrm>
            <a:off x="1343660" y="692785"/>
            <a:ext cx="9299575" cy="1789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637360"/>
            <a:ext cx="11340000" cy="21468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73922" y="2770944"/>
            <a:ext cx="942619" cy="419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45055" y="2770944"/>
            <a:ext cx="1152090" cy="524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10949" y="2770944"/>
            <a:ext cx="856926" cy="419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96390" y="2770944"/>
            <a:ext cx="1075919" cy="419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74"/>
          <a:stretch>
            <a:fillRect/>
          </a:stretch>
        </p:blipFill>
        <p:spPr>
          <a:xfrm>
            <a:off x="1343660" y="692785"/>
            <a:ext cx="9299575" cy="1789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339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654408" y="1996883"/>
            <a:ext cx="1999496" cy="419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25541" y="3427600"/>
            <a:ext cx="618891" cy="419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4790010"/>
            <a:ext cx="11340000" cy="158539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839749" y="4904617"/>
            <a:ext cx="133299" cy="76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25542" y="4904617"/>
            <a:ext cx="1923324" cy="525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9323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4697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91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54357" y="1929314"/>
            <a:ext cx="1142569" cy="409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30629" y="2739423"/>
            <a:ext cx="923576" cy="409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68110" y="3549532"/>
            <a:ext cx="1371083" cy="41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72896" y="4369172"/>
            <a:ext cx="1380604" cy="514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81924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47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67455" y="1958642"/>
            <a:ext cx="542721" cy="37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86297" y="1910955"/>
            <a:ext cx="1218740" cy="419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81612" y="3532299"/>
            <a:ext cx="1647204" cy="524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3562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1021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06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87103" y="1749478"/>
            <a:ext cx="142821" cy="76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87304" y="1864015"/>
            <a:ext cx="1609118" cy="410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96423" y="3305266"/>
            <a:ext cx="828362" cy="400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2024-10-09T10:38:50Z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