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7"/>
  </p:notesMasterIdLst>
  <p:handoutMasterIdLst>
    <p:handoutMasterId r:id="rId208"/>
  </p:handoutMasterIdLst>
  <p:sldIdLst>
    <p:sldId id="302" r:id="rId3"/>
    <p:sldId id="324" r:id="rId4"/>
    <p:sldId id="557" r:id="rId5"/>
    <p:sldId id="556" r:id="rId6"/>
    <p:sldId id="555" r:id="rId7"/>
    <p:sldId id="554" r:id="rId8"/>
    <p:sldId id="553" r:id="rId9"/>
    <p:sldId id="552" r:id="rId10"/>
    <p:sldId id="551" r:id="rId11"/>
    <p:sldId id="549" r:id="rId12"/>
    <p:sldId id="548" r:id="rId13"/>
    <p:sldId id="547" r:id="rId14"/>
    <p:sldId id="546" r:id="rId15"/>
    <p:sldId id="545" r:id="rId16"/>
    <p:sldId id="544" r:id="rId17"/>
    <p:sldId id="543" r:id="rId18"/>
    <p:sldId id="542" r:id="rId19"/>
    <p:sldId id="541" r:id="rId20"/>
    <p:sldId id="539" r:id="rId21"/>
    <p:sldId id="537" r:id="rId22"/>
    <p:sldId id="536" r:id="rId23"/>
    <p:sldId id="534" r:id="rId24"/>
    <p:sldId id="533" r:id="rId25"/>
    <p:sldId id="532" r:id="rId26"/>
    <p:sldId id="531" r:id="rId27"/>
    <p:sldId id="530" r:id="rId28"/>
    <p:sldId id="529" r:id="rId29"/>
    <p:sldId id="528" r:id="rId30"/>
    <p:sldId id="527" r:id="rId31"/>
    <p:sldId id="526" r:id="rId32"/>
    <p:sldId id="525" r:id="rId33"/>
    <p:sldId id="524" r:id="rId34"/>
    <p:sldId id="522" r:id="rId35"/>
    <p:sldId id="520" r:id="rId36"/>
    <p:sldId id="519" r:id="rId37"/>
    <p:sldId id="518" r:id="rId38"/>
    <p:sldId id="517" r:id="rId39"/>
    <p:sldId id="516" r:id="rId40"/>
    <p:sldId id="515" r:id="rId41"/>
    <p:sldId id="514" r:id="rId42"/>
    <p:sldId id="513" r:id="rId43"/>
    <p:sldId id="512" r:id="rId44"/>
    <p:sldId id="511" r:id="rId45"/>
    <p:sldId id="510" r:id="rId46"/>
    <p:sldId id="509" r:id="rId47"/>
    <p:sldId id="508" r:id="rId48"/>
    <p:sldId id="507" r:id="rId49"/>
    <p:sldId id="506" r:id="rId50"/>
    <p:sldId id="505" r:id="rId51"/>
    <p:sldId id="504" r:id="rId52"/>
    <p:sldId id="502" r:id="rId53"/>
    <p:sldId id="501" r:id="rId54"/>
    <p:sldId id="499" r:id="rId55"/>
    <p:sldId id="497" r:id="rId56"/>
    <p:sldId id="495" r:id="rId57"/>
    <p:sldId id="493" r:id="rId58"/>
    <p:sldId id="492" r:id="rId59"/>
    <p:sldId id="491" r:id="rId60"/>
    <p:sldId id="490" r:id="rId61"/>
    <p:sldId id="489" r:id="rId62"/>
    <p:sldId id="488" r:id="rId63"/>
    <p:sldId id="487" r:id="rId64"/>
    <p:sldId id="486" r:id="rId65"/>
    <p:sldId id="485" r:id="rId66"/>
    <p:sldId id="484" r:id="rId67"/>
    <p:sldId id="483" r:id="rId68"/>
    <p:sldId id="481" r:id="rId69"/>
    <p:sldId id="479" r:id="rId70"/>
    <p:sldId id="478" r:id="rId71"/>
    <p:sldId id="476" r:id="rId72"/>
    <p:sldId id="475" r:id="rId73"/>
    <p:sldId id="474" r:id="rId74"/>
    <p:sldId id="473" r:id="rId75"/>
    <p:sldId id="472" r:id="rId76"/>
    <p:sldId id="471" r:id="rId77"/>
    <p:sldId id="470" r:id="rId78"/>
    <p:sldId id="469" r:id="rId79"/>
    <p:sldId id="468" r:id="rId80"/>
    <p:sldId id="466" r:id="rId81"/>
    <p:sldId id="465" r:id="rId82"/>
    <p:sldId id="464" r:id="rId83"/>
    <p:sldId id="463" r:id="rId84"/>
    <p:sldId id="462" r:id="rId85"/>
    <p:sldId id="461" r:id="rId86"/>
    <p:sldId id="459" r:id="rId87"/>
    <p:sldId id="458" r:id="rId88"/>
    <p:sldId id="457" r:id="rId89"/>
    <p:sldId id="456" r:id="rId90"/>
    <p:sldId id="455" r:id="rId91"/>
    <p:sldId id="454" r:id="rId92"/>
    <p:sldId id="453" r:id="rId93"/>
    <p:sldId id="452" r:id="rId94"/>
    <p:sldId id="451" r:id="rId95"/>
    <p:sldId id="450" r:id="rId96"/>
    <p:sldId id="448" r:id="rId97"/>
    <p:sldId id="446" r:id="rId98"/>
    <p:sldId id="445" r:id="rId99"/>
    <p:sldId id="443" r:id="rId100"/>
    <p:sldId id="442" r:id="rId101"/>
    <p:sldId id="440" r:id="rId102"/>
    <p:sldId id="439" r:id="rId103"/>
    <p:sldId id="438" r:id="rId104"/>
    <p:sldId id="437" r:id="rId105"/>
    <p:sldId id="436" r:id="rId106"/>
    <p:sldId id="435" r:id="rId107"/>
    <p:sldId id="434" r:id="rId108"/>
    <p:sldId id="433" r:id="rId109"/>
    <p:sldId id="432" r:id="rId110"/>
    <p:sldId id="431" r:id="rId111"/>
    <p:sldId id="430" r:id="rId112"/>
    <p:sldId id="428" r:id="rId113"/>
    <p:sldId id="427" r:id="rId114"/>
    <p:sldId id="425" r:id="rId115"/>
    <p:sldId id="424" r:id="rId116"/>
    <p:sldId id="423" r:id="rId117"/>
    <p:sldId id="422" r:id="rId118"/>
    <p:sldId id="421" r:id="rId119"/>
    <p:sldId id="420" r:id="rId120"/>
    <p:sldId id="419" r:id="rId121"/>
    <p:sldId id="418" r:id="rId122"/>
    <p:sldId id="417" r:id="rId123"/>
    <p:sldId id="416" r:id="rId124"/>
    <p:sldId id="415" r:id="rId125"/>
    <p:sldId id="414" r:id="rId126"/>
    <p:sldId id="413" r:id="rId127"/>
    <p:sldId id="412" r:id="rId128"/>
    <p:sldId id="411" r:id="rId129"/>
    <p:sldId id="410" r:id="rId130"/>
    <p:sldId id="409" r:id="rId131"/>
    <p:sldId id="408" r:id="rId132"/>
    <p:sldId id="406" r:id="rId133"/>
    <p:sldId id="405" r:id="rId134"/>
    <p:sldId id="404" r:id="rId135"/>
    <p:sldId id="403" r:id="rId136"/>
    <p:sldId id="402" r:id="rId137"/>
    <p:sldId id="401" r:id="rId138"/>
    <p:sldId id="400" r:id="rId139"/>
    <p:sldId id="398" r:id="rId140"/>
    <p:sldId id="396" r:id="rId141"/>
    <p:sldId id="395" r:id="rId142"/>
    <p:sldId id="394" r:id="rId143"/>
    <p:sldId id="393" r:id="rId144"/>
    <p:sldId id="392" r:id="rId145"/>
    <p:sldId id="391" r:id="rId146"/>
    <p:sldId id="390" r:id="rId147"/>
    <p:sldId id="388" r:id="rId148"/>
    <p:sldId id="386" r:id="rId149"/>
    <p:sldId id="385" r:id="rId150"/>
    <p:sldId id="384" r:id="rId151"/>
    <p:sldId id="383" r:id="rId152"/>
    <p:sldId id="382" r:id="rId153"/>
    <p:sldId id="381" r:id="rId154"/>
    <p:sldId id="380" r:id="rId155"/>
    <p:sldId id="379" r:id="rId156"/>
    <p:sldId id="378" r:id="rId157"/>
    <p:sldId id="376" r:id="rId158"/>
    <p:sldId id="375" r:id="rId159"/>
    <p:sldId id="374" r:id="rId160"/>
    <p:sldId id="373" r:id="rId161"/>
    <p:sldId id="372" r:id="rId162"/>
    <p:sldId id="371" r:id="rId163"/>
    <p:sldId id="370" r:id="rId164"/>
    <p:sldId id="369" r:id="rId165"/>
    <p:sldId id="368" r:id="rId166"/>
    <p:sldId id="367" r:id="rId167"/>
    <p:sldId id="365" r:id="rId168"/>
    <p:sldId id="363" r:id="rId169"/>
    <p:sldId id="362" r:id="rId170"/>
    <p:sldId id="361" r:id="rId171"/>
    <p:sldId id="360" r:id="rId172"/>
    <p:sldId id="359" r:id="rId173"/>
    <p:sldId id="358" r:id="rId174"/>
    <p:sldId id="357" r:id="rId175"/>
    <p:sldId id="355" r:id="rId176"/>
    <p:sldId id="354" r:id="rId177"/>
    <p:sldId id="353" r:id="rId178"/>
    <p:sldId id="352" r:id="rId179"/>
    <p:sldId id="351" r:id="rId180"/>
    <p:sldId id="350" r:id="rId181"/>
    <p:sldId id="349" r:id="rId182"/>
    <p:sldId id="348" r:id="rId183"/>
    <p:sldId id="347" r:id="rId184"/>
    <p:sldId id="346" r:id="rId185"/>
    <p:sldId id="345" r:id="rId186"/>
    <p:sldId id="344" r:id="rId187"/>
    <p:sldId id="343" r:id="rId188"/>
    <p:sldId id="342" r:id="rId189"/>
    <p:sldId id="341" r:id="rId190"/>
    <p:sldId id="340" r:id="rId191"/>
    <p:sldId id="339" r:id="rId192"/>
    <p:sldId id="338" r:id="rId193"/>
    <p:sldId id="337" r:id="rId194"/>
    <p:sldId id="336" r:id="rId195"/>
    <p:sldId id="335" r:id="rId196"/>
    <p:sldId id="334" r:id="rId197"/>
    <p:sldId id="333" r:id="rId198"/>
    <p:sldId id="332" r:id="rId199"/>
    <p:sldId id="331" r:id="rId200"/>
    <p:sldId id="330" r:id="rId201"/>
    <p:sldId id="329" r:id="rId202"/>
    <p:sldId id="328" r:id="rId203"/>
    <p:sldId id="327" r:id="rId204"/>
    <p:sldId id="326" r:id="rId205"/>
    <p:sldId id="325" r:id="rId206"/>
  </p:sldIdLst>
  <p:sldSz cx="12192000" cy="6858000"/>
  <p:notesSz cx="6858000" cy="9144000"/>
  <p:custDataLst>
    <p:tags r:id="rId2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6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6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7.xml"/><Relationship Id="rId98" Type="http://schemas.openxmlformats.org/officeDocument/2006/relationships/slide" Target="slides/slide96.xml"/><Relationship Id="rId97" Type="http://schemas.openxmlformats.org/officeDocument/2006/relationships/slide" Target="slides/slide95.xml"/><Relationship Id="rId96" Type="http://schemas.openxmlformats.org/officeDocument/2006/relationships/slide" Target="slides/slide94.xml"/><Relationship Id="rId95" Type="http://schemas.openxmlformats.org/officeDocument/2006/relationships/slide" Target="slides/slide93.xml"/><Relationship Id="rId94" Type="http://schemas.openxmlformats.org/officeDocument/2006/relationships/slide" Target="slides/slide92.xml"/><Relationship Id="rId93" Type="http://schemas.openxmlformats.org/officeDocument/2006/relationships/slide" Target="slides/slide91.xml"/><Relationship Id="rId92" Type="http://schemas.openxmlformats.org/officeDocument/2006/relationships/slide" Target="slides/slide90.xml"/><Relationship Id="rId91" Type="http://schemas.openxmlformats.org/officeDocument/2006/relationships/slide" Target="slides/slide89.xml"/><Relationship Id="rId90" Type="http://schemas.openxmlformats.org/officeDocument/2006/relationships/slide" Target="slides/slide88.xml"/><Relationship Id="rId9" Type="http://schemas.openxmlformats.org/officeDocument/2006/relationships/slide" Target="slides/slide7.xml"/><Relationship Id="rId89" Type="http://schemas.openxmlformats.org/officeDocument/2006/relationships/slide" Target="slides/slide87.xml"/><Relationship Id="rId88" Type="http://schemas.openxmlformats.org/officeDocument/2006/relationships/slide" Target="slides/slide86.xml"/><Relationship Id="rId87" Type="http://schemas.openxmlformats.org/officeDocument/2006/relationships/slide" Target="slides/slide85.xml"/><Relationship Id="rId86" Type="http://schemas.openxmlformats.org/officeDocument/2006/relationships/slide" Target="slides/slide84.xml"/><Relationship Id="rId85" Type="http://schemas.openxmlformats.org/officeDocument/2006/relationships/slide" Target="slides/slide83.xml"/><Relationship Id="rId84" Type="http://schemas.openxmlformats.org/officeDocument/2006/relationships/slide" Target="slides/slide82.xml"/><Relationship Id="rId83" Type="http://schemas.openxmlformats.org/officeDocument/2006/relationships/slide" Target="slides/slide81.xml"/><Relationship Id="rId82" Type="http://schemas.openxmlformats.org/officeDocument/2006/relationships/slide" Target="slides/slide80.xml"/><Relationship Id="rId81" Type="http://schemas.openxmlformats.org/officeDocument/2006/relationships/slide" Target="slides/slide79.xml"/><Relationship Id="rId80" Type="http://schemas.openxmlformats.org/officeDocument/2006/relationships/slide" Target="slides/slide78.xml"/><Relationship Id="rId8" Type="http://schemas.openxmlformats.org/officeDocument/2006/relationships/slide" Target="slides/slide6.xml"/><Relationship Id="rId79" Type="http://schemas.openxmlformats.org/officeDocument/2006/relationships/slide" Target="slides/slide77.xml"/><Relationship Id="rId78" Type="http://schemas.openxmlformats.org/officeDocument/2006/relationships/slide" Target="slides/slide76.xml"/><Relationship Id="rId77" Type="http://schemas.openxmlformats.org/officeDocument/2006/relationships/slide" Target="slides/slide75.xml"/><Relationship Id="rId76" Type="http://schemas.openxmlformats.org/officeDocument/2006/relationships/slide" Target="slides/slide74.xml"/><Relationship Id="rId75" Type="http://schemas.openxmlformats.org/officeDocument/2006/relationships/slide" Target="slides/slide73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2" Type="http://schemas.openxmlformats.org/officeDocument/2006/relationships/tags" Target="tags/tag1.xml"/><Relationship Id="rId211" Type="http://schemas.openxmlformats.org/officeDocument/2006/relationships/tableStyles" Target="tableStyles.xml"/><Relationship Id="rId210" Type="http://schemas.openxmlformats.org/officeDocument/2006/relationships/viewProps" Target="viewProps.xml"/><Relationship Id="rId21" Type="http://schemas.openxmlformats.org/officeDocument/2006/relationships/slide" Target="slides/slide19.xml"/><Relationship Id="rId209" Type="http://schemas.openxmlformats.org/officeDocument/2006/relationships/presProps" Target="presProps.xml"/><Relationship Id="rId208" Type="http://schemas.openxmlformats.org/officeDocument/2006/relationships/handoutMaster" Target="handoutMasters/handoutMaster1.xml"/><Relationship Id="rId207" Type="http://schemas.openxmlformats.org/officeDocument/2006/relationships/notesMaster" Target="notesMasters/notesMaster1.xml"/><Relationship Id="rId206" Type="http://schemas.openxmlformats.org/officeDocument/2006/relationships/slide" Target="slides/slide204.xml"/><Relationship Id="rId205" Type="http://schemas.openxmlformats.org/officeDocument/2006/relationships/slide" Target="slides/slide203.xml"/><Relationship Id="rId204" Type="http://schemas.openxmlformats.org/officeDocument/2006/relationships/slide" Target="slides/slide202.xml"/><Relationship Id="rId203" Type="http://schemas.openxmlformats.org/officeDocument/2006/relationships/slide" Target="slides/slide201.xml"/><Relationship Id="rId202" Type="http://schemas.openxmlformats.org/officeDocument/2006/relationships/slide" Target="slides/slide200.xml"/><Relationship Id="rId201" Type="http://schemas.openxmlformats.org/officeDocument/2006/relationships/slide" Target="slides/slide199.xml"/><Relationship Id="rId200" Type="http://schemas.openxmlformats.org/officeDocument/2006/relationships/slide" Target="slides/slide198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9" Type="http://schemas.openxmlformats.org/officeDocument/2006/relationships/slide" Target="slides/slide197.xml"/><Relationship Id="rId198" Type="http://schemas.openxmlformats.org/officeDocument/2006/relationships/slide" Target="slides/slide196.xml"/><Relationship Id="rId197" Type="http://schemas.openxmlformats.org/officeDocument/2006/relationships/slide" Target="slides/slide195.xml"/><Relationship Id="rId196" Type="http://schemas.openxmlformats.org/officeDocument/2006/relationships/slide" Target="slides/slide194.xml"/><Relationship Id="rId195" Type="http://schemas.openxmlformats.org/officeDocument/2006/relationships/slide" Target="slides/slide193.xml"/><Relationship Id="rId194" Type="http://schemas.openxmlformats.org/officeDocument/2006/relationships/slide" Target="slides/slide192.xml"/><Relationship Id="rId193" Type="http://schemas.openxmlformats.org/officeDocument/2006/relationships/slide" Target="slides/slide191.xml"/><Relationship Id="rId192" Type="http://schemas.openxmlformats.org/officeDocument/2006/relationships/slide" Target="slides/slide190.xml"/><Relationship Id="rId191" Type="http://schemas.openxmlformats.org/officeDocument/2006/relationships/slide" Target="slides/slide189.xml"/><Relationship Id="rId190" Type="http://schemas.openxmlformats.org/officeDocument/2006/relationships/slide" Target="slides/slide188.xml"/><Relationship Id="rId19" Type="http://schemas.openxmlformats.org/officeDocument/2006/relationships/slide" Target="slides/slide17.xml"/><Relationship Id="rId189" Type="http://schemas.openxmlformats.org/officeDocument/2006/relationships/slide" Target="slides/slide187.xml"/><Relationship Id="rId188" Type="http://schemas.openxmlformats.org/officeDocument/2006/relationships/slide" Target="slides/slide186.xml"/><Relationship Id="rId187" Type="http://schemas.openxmlformats.org/officeDocument/2006/relationships/slide" Target="slides/slide185.xml"/><Relationship Id="rId186" Type="http://schemas.openxmlformats.org/officeDocument/2006/relationships/slide" Target="slides/slide184.xml"/><Relationship Id="rId185" Type="http://schemas.openxmlformats.org/officeDocument/2006/relationships/slide" Target="slides/slide183.xml"/><Relationship Id="rId184" Type="http://schemas.openxmlformats.org/officeDocument/2006/relationships/slide" Target="slides/slide182.xml"/><Relationship Id="rId183" Type="http://schemas.openxmlformats.org/officeDocument/2006/relationships/slide" Target="slides/slide181.xml"/><Relationship Id="rId182" Type="http://schemas.openxmlformats.org/officeDocument/2006/relationships/slide" Target="slides/slide180.xml"/><Relationship Id="rId181" Type="http://schemas.openxmlformats.org/officeDocument/2006/relationships/slide" Target="slides/slide179.xml"/><Relationship Id="rId180" Type="http://schemas.openxmlformats.org/officeDocument/2006/relationships/slide" Target="slides/slide178.xml"/><Relationship Id="rId18" Type="http://schemas.openxmlformats.org/officeDocument/2006/relationships/slide" Target="slides/slide16.xml"/><Relationship Id="rId179" Type="http://schemas.openxmlformats.org/officeDocument/2006/relationships/slide" Target="slides/slide177.xml"/><Relationship Id="rId178" Type="http://schemas.openxmlformats.org/officeDocument/2006/relationships/slide" Target="slides/slide176.xml"/><Relationship Id="rId177" Type="http://schemas.openxmlformats.org/officeDocument/2006/relationships/slide" Target="slides/slide175.xml"/><Relationship Id="rId176" Type="http://schemas.openxmlformats.org/officeDocument/2006/relationships/slide" Target="slides/slide174.xml"/><Relationship Id="rId175" Type="http://schemas.openxmlformats.org/officeDocument/2006/relationships/slide" Target="slides/slide173.xml"/><Relationship Id="rId174" Type="http://schemas.openxmlformats.org/officeDocument/2006/relationships/slide" Target="slides/slide172.xml"/><Relationship Id="rId173" Type="http://schemas.openxmlformats.org/officeDocument/2006/relationships/slide" Target="slides/slide171.xml"/><Relationship Id="rId172" Type="http://schemas.openxmlformats.org/officeDocument/2006/relationships/slide" Target="slides/slide170.xml"/><Relationship Id="rId171" Type="http://schemas.openxmlformats.org/officeDocument/2006/relationships/slide" Target="slides/slide169.xml"/><Relationship Id="rId170" Type="http://schemas.openxmlformats.org/officeDocument/2006/relationships/slide" Target="slides/slide168.xml"/><Relationship Id="rId17" Type="http://schemas.openxmlformats.org/officeDocument/2006/relationships/slide" Target="slides/slide15.xml"/><Relationship Id="rId169" Type="http://schemas.openxmlformats.org/officeDocument/2006/relationships/slide" Target="slides/slide167.xml"/><Relationship Id="rId168" Type="http://schemas.openxmlformats.org/officeDocument/2006/relationships/slide" Target="slides/slide166.xml"/><Relationship Id="rId167" Type="http://schemas.openxmlformats.org/officeDocument/2006/relationships/slide" Target="slides/slide165.xml"/><Relationship Id="rId166" Type="http://schemas.openxmlformats.org/officeDocument/2006/relationships/slide" Target="slides/slide164.xml"/><Relationship Id="rId165" Type="http://schemas.openxmlformats.org/officeDocument/2006/relationships/slide" Target="slides/slide163.xml"/><Relationship Id="rId164" Type="http://schemas.openxmlformats.org/officeDocument/2006/relationships/slide" Target="slides/slide162.xml"/><Relationship Id="rId163" Type="http://schemas.openxmlformats.org/officeDocument/2006/relationships/slide" Target="slides/slide161.xml"/><Relationship Id="rId162" Type="http://schemas.openxmlformats.org/officeDocument/2006/relationships/slide" Target="slides/slide160.xml"/><Relationship Id="rId161" Type="http://schemas.openxmlformats.org/officeDocument/2006/relationships/slide" Target="slides/slide159.xml"/><Relationship Id="rId160" Type="http://schemas.openxmlformats.org/officeDocument/2006/relationships/slide" Target="slides/slide158.xml"/><Relationship Id="rId16" Type="http://schemas.openxmlformats.org/officeDocument/2006/relationships/slide" Target="slides/slide14.xml"/><Relationship Id="rId159" Type="http://schemas.openxmlformats.org/officeDocument/2006/relationships/slide" Target="slides/slide157.xml"/><Relationship Id="rId158" Type="http://schemas.openxmlformats.org/officeDocument/2006/relationships/slide" Target="slides/slide156.xml"/><Relationship Id="rId157" Type="http://schemas.openxmlformats.org/officeDocument/2006/relationships/slide" Target="slides/slide155.xml"/><Relationship Id="rId156" Type="http://schemas.openxmlformats.org/officeDocument/2006/relationships/slide" Target="slides/slide154.xml"/><Relationship Id="rId155" Type="http://schemas.openxmlformats.org/officeDocument/2006/relationships/slide" Target="slides/slide153.xml"/><Relationship Id="rId154" Type="http://schemas.openxmlformats.org/officeDocument/2006/relationships/slide" Target="slides/slide152.xml"/><Relationship Id="rId153" Type="http://schemas.openxmlformats.org/officeDocument/2006/relationships/slide" Target="slides/slide151.xml"/><Relationship Id="rId152" Type="http://schemas.openxmlformats.org/officeDocument/2006/relationships/slide" Target="slides/slide150.xml"/><Relationship Id="rId151" Type="http://schemas.openxmlformats.org/officeDocument/2006/relationships/slide" Target="slides/slide149.xml"/><Relationship Id="rId150" Type="http://schemas.openxmlformats.org/officeDocument/2006/relationships/slide" Target="slides/slide148.xml"/><Relationship Id="rId15" Type="http://schemas.openxmlformats.org/officeDocument/2006/relationships/slide" Target="slides/slide13.xml"/><Relationship Id="rId149" Type="http://schemas.openxmlformats.org/officeDocument/2006/relationships/slide" Target="slides/slide147.xml"/><Relationship Id="rId148" Type="http://schemas.openxmlformats.org/officeDocument/2006/relationships/slide" Target="slides/slide146.xml"/><Relationship Id="rId147" Type="http://schemas.openxmlformats.org/officeDocument/2006/relationships/slide" Target="slides/slide145.xml"/><Relationship Id="rId146" Type="http://schemas.openxmlformats.org/officeDocument/2006/relationships/slide" Target="slides/slide144.xml"/><Relationship Id="rId145" Type="http://schemas.openxmlformats.org/officeDocument/2006/relationships/slide" Target="slides/slide143.xml"/><Relationship Id="rId144" Type="http://schemas.openxmlformats.org/officeDocument/2006/relationships/slide" Target="slides/slide142.xml"/><Relationship Id="rId143" Type="http://schemas.openxmlformats.org/officeDocument/2006/relationships/slide" Target="slides/slide141.xml"/><Relationship Id="rId142" Type="http://schemas.openxmlformats.org/officeDocument/2006/relationships/slide" Target="slides/slide140.xml"/><Relationship Id="rId141" Type="http://schemas.openxmlformats.org/officeDocument/2006/relationships/slide" Target="slides/slide139.xml"/><Relationship Id="rId140" Type="http://schemas.openxmlformats.org/officeDocument/2006/relationships/slide" Target="slides/slide138.xml"/><Relationship Id="rId14" Type="http://schemas.openxmlformats.org/officeDocument/2006/relationships/slide" Target="slides/slide12.xml"/><Relationship Id="rId139" Type="http://schemas.openxmlformats.org/officeDocument/2006/relationships/slide" Target="slides/slide137.xml"/><Relationship Id="rId138" Type="http://schemas.openxmlformats.org/officeDocument/2006/relationships/slide" Target="slides/slide136.xml"/><Relationship Id="rId137" Type="http://schemas.openxmlformats.org/officeDocument/2006/relationships/slide" Target="slides/slide135.xml"/><Relationship Id="rId136" Type="http://schemas.openxmlformats.org/officeDocument/2006/relationships/slide" Target="slides/slide134.xml"/><Relationship Id="rId135" Type="http://schemas.openxmlformats.org/officeDocument/2006/relationships/slide" Target="slides/slide133.xml"/><Relationship Id="rId134" Type="http://schemas.openxmlformats.org/officeDocument/2006/relationships/slide" Target="slides/slide132.xml"/><Relationship Id="rId133" Type="http://schemas.openxmlformats.org/officeDocument/2006/relationships/slide" Target="slides/slide131.xml"/><Relationship Id="rId132" Type="http://schemas.openxmlformats.org/officeDocument/2006/relationships/slide" Target="slides/slide130.xml"/><Relationship Id="rId131" Type="http://schemas.openxmlformats.org/officeDocument/2006/relationships/slide" Target="slides/slide129.xml"/><Relationship Id="rId130" Type="http://schemas.openxmlformats.org/officeDocument/2006/relationships/slide" Target="slides/slide128.xml"/><Relationship Id="rId13" Type="http://schemas.openxmlformats.org/officeDocument/2006/relationships/slide" Target="slides/slide11.xml"/><Relationship Id="rId129" Type="http://schemas.openxmlformats.org/officeDocument/2006/relationships/slide" Target="slides/slide127.xml"/><Relationship Id="rId128" Type="http://schemas.openxmlformats.org/officeDocument/2006/relationships/slide" Target="slides/slide126.xml"/><Relationship Id="rId127" Type="http://schemas.openxmlformats.org/officeDocument/2006/relationships/slide" Target="slides/slide125.xml"/><Relationship Id="rId126" Type="http://schemas.openxmlformats.org/officeDocument/2006/relationships/slide" Target="slides/slide124.xml"/><Relationship Id="rId125" Type="http://schemas.openxmlformats.org/officeDocument/2006/relationships/slide" Target="slides/slide123.xml"/><Relationship Id="rId124" Type="http://schemas.openxmlformats.org/officeDocument/2006/relationships/slide" Target="slides/slide122.xml"/><Relationship Id="rId123" Type="http://schemas.openxmlformats.org/officeDocument/2006/relationships/slide" Target="slides/slide121.xml"/><Relationship Id="rId122" Type="http://schemas.openxmlformats.org/officeDocument/2006/relationships/slide" Target="slides/slide120.xml"/><Relationship Id="rId121" Type="http://schemas.openxmlformats.org/officeDocument/2006/relationships/slide" Target="slides/slide119.xml"/><Relationship Id="rId120" Type="http://schemas.openxmlformats.org/officeDocument/2006/relationships/slide" Target="slides/slide118.xml"/><Relationship Id="rId12" Type="http://schemas.openxmlformats.org/officeDocument/2006/relationships/slide" Target="slides/slide10.xml"/><Relationship Id="rId119" Type="http://schemas.openxmlformats.org/officeDocument/2006/relationships/slide" Target="slides/slide117.xml"/><Relationship Id="rId118" Type="http://schemas.openxmlformats.org/officeDocument/2006/relationships/slide" Target="slides/slide116.xml"/><Relationship Id="rId117" Type="http://schemas.openxmlformats.org/officeDocument/2006/relationships/slide" Target="slides/slide115.xml"/><Relationship Id="rId116" Type="http://schemas.openxmlformats.org/officeDocument/2006/relationships/slide" Target="slides/slide114.xml"/><Relationship Id="rId115" Type="http://schemas.openxmlformats.org/officeDocument/2006/relationships/slide" Target="slides/slide113.xml"/><Relationship Id="rId114" Type="http://schemas.openxmlformats.org/officeDocument/2006/relationships/slide" Target="slides/slide112.xml"/><Relationship Id="rId113" Type="http://schemas.openxmlformats.org/officeDocument/2006/relationships/slide" Target="slides/slide111.xml"/><Relationship Id="rId112" Type="http://schemas.openxmlformats.org/officeDocument/2006/relationships/slide" Target="slides/slide110.xml"/><Relationship Id="rId111" Type="http://schemas.openxmlformats.org/officeDocument/2006/relationships/slide" Target="slides/slide109.xml"/><Relationship Id="rId110" Type="http://schemas.openxmlformats.org/officeDocument/2006/relationships/slide" Target="slides/slide108.xml"/><Relationship Id="rId11" Type="http://schemas.openxmlformats.org/officeDocument/2006/relationships/slide" Target="slides/slide9.xml"/><Relationship Id="rId109" Type="http://schemas.openxmlformats.org/officeDocument/2006/relationships/slide" Target="slides/slide107.xml"/><Relationship Id="rId108" Type="http://schemas.openxmlformats.org/officeDocument/2006/relationships/slide" Target="slides/slide106.xml"/><Relationship Id="rId107" Type="http://schemas.openxmlformats.org/officeDocument/2006/relationships/slide" Target="slides/slide105.xml"/><Relationship Id="rId106" Type="http://schemas.openxmlformats.org/officeDocument/2006/relationships/slide" Target="slides/slide104.xml"/><Relationship Id="rId105" Type="http://schemas.openxmlformats.org/officeDocument/2006/relationships/slide" Target="slides/slide103.xml"/><Relationship Id="rId104" Type="http://schemas.openxmlformats.org/officeDocument/2006/relationships/slide" Target="slides/slide102.xml"/><Relationship Id="rId103" Type="http://schemas.openxmlformats.org/officeDocument/2006/relationships/slide" Target="slides/slide101.xml"/><Relationship Id="rId102" Type="http://schemas.openxmlformats.org/officeDocument/2006/relationships/slide" Target="slides/slide100.xml"/><Relationship Id="rId101" Type="http://schemas.openxmlformats.org/officeDocument/2006/relationships/slide" Target="slides/slide99.xml"/><Relationship Id="rId100" Type="http://schemas.openxmlformats.org/officeDocument/2006/relationships/slide" Target="slides/slide98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4.png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5.png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6.png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7.png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8.png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9.png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0.png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1.png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2.png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5.png"/><Relationship Id="rId1" Type="http://schemas.openxmlformats.org/officeDocument/2006/relationships/image" Target="../media/image134.png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6.pn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8.png"/><Relationship Id="rId1" Type="http://schemas.openxmlformats.org/officeDocument/2006/relationships/image" Target="../media/image137.png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9.png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0.png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1.png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2.png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3.png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4.png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6.png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7.png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8.png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9.png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0.png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1.png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2.png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3.png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4.png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7.png"/><Relationship Id="rId1" Type="http://schemas.openxmlformats.org/officeDocument/2006/relationships/image" Target="../media/image156.pn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9.png"/><Relationship Id="rId1" Type="http://schemas.openxmlformats.org/officeDocument/2006/relationships/image" Target="../media/image158.png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0.png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1.png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2.png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3.png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4.png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6.png"/><Relationship Id="rId1" Type="http://schemas.openxmlformats.org/officeDocument/2006/relationships/image" Target="../media/image165.png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8.png"/><Relationship Id="rId1" Type="http://schemas.openxmlformats.org/officeDocument/2006/relationships/image" Target="../media/image167.png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0.png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1.png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2.png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3.png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4.png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6.png"/><Relationship Id="rId1" Type="http://schemas.openxmlformats.org/officeDocument/2006/relationships/image" Target="../media/image175.png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8.png"/><Relationship Id="rId1" Type="http://schemas.openxmlformats.org/officeDocument/2006/relationships/image" Target="../media/image177.png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9.png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0.png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2.png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3.png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4.png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5.png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6.png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8.png"/><Relationship Id="rId1" Type="http://schemas.openxmlformats.org/officeDocument/2006/relationships/image" Target="../media/image187.png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9.png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0.png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1.png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3.png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4.png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5.png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6.png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7.png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9.png"/><Relationship Id="rId1" Type="http://schemas.openxmlformats.org/officeDocument/2006/relationships/image" Target="../media/image198.png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1.png"/><Relationship Id="rId1" Type="http://schemas.openxmlformats.org/officeDocument/2006/relationships/image" Target="../media/image200.png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2.png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3.png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5.png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6.png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7.png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9.png"/><Relationship Id="rId1" Type="http://schemas.openxmlformats.org/officeDocument/2006/relationships/image" Target="../media/image208.png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0.png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1.png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2.png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3.png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4.png"/></Relationships>
</file>

<file path=ppt/slides/_rels/slide17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6.png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7.png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8.png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9.png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0.png"/></Relationships>
</file>

<file path=ppt/slides/_rels/slide18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1.png"/></Relationships>
</file>

<file path=ppt/slides/_rels/slide18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2.png"/></Relationships>
</file>

<file path=ppt/slides/_rels/slide18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3.png"/></Relationships>
</file>

<file path=ppt/slides/_rels/slide18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4.png"/></Relationships>
</file>

<file path=ppt/slides/_rels/slide18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6.png"/></Relationships>
</file>

<file path=ppt/slides/_rels/slide19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7.png"/></Relationships>
</file>

<file path=ppt/slides/_rels/slide19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8.png"/></Relationships>
</file>

<file path=ppt/slides/_rels/slide19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9.png"/></Relationships>
</file>

<file path=ppt/slides/_rels/slide19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0.png"/></Relationships>
</file>

<file path=ppt/slides/_rels/slide19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1.png"/></Relationships>
</file>

<file path=ppt/slides/_rels/slide19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2.png"/></Relationships>
</file>

<file path=ppt/slides/_rels/slide19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3.png"/></Relationships>
</file>

<file path=ppt/slides/_rels/slide19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4.png"/></Relationships>
</file>

<file path=ppt/slides/_rels/slide19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0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6.png"/></Relationships>
</file>

<file path=ppt/slides/_rels/slide20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7.png"/></Relationships>
</file>

<file path=ppt/slides/_rels/slide20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8.png"/></Relationships>
</file>

<file path=ppt/slides/_rels/slide20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9.png"/></Relationships>
</file>

<file path=ppt/slides/_rels/slide20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4.png"/><Relationship Id="rId1" Type="http://schemas.openxmlformats.org/officeDocument/2006/relationships/image" Target="../media/image6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6.png"/><Relationship Id="rId1" Type="http://schemas.openxmlformats.org/officeDocument/2006/relationships/image" Target="../media/image65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8.png"/><Relationship Id="rId1" Type="http://schemas.openxmlformats.org/officeDocument/2006/relationships/image" Target="../media/image67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0.png"/><Relationship Id="rId1" Type="http://schemas.openxmlformats.org/officeDocument/2006/relationships/image" Target="../media/image69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2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3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5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6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7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8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9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0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2.png"/><Relationship Id="rId1" Type="http://schemas.openxmlformats.org/officeDocument/2006/relationships/image" Target="../media/image81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4.png"/><Relationship Id="rId1" Type="http://schemas.openxmlformats.org/officeDocument/2006/relationships/image" Target="../media/image83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5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7.png"/><Relationship Id="rId1" Type="http://schemas.openxmlformats.org/officeDocument/2006/relationships/image" Target="../media/image8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8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9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0.pn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1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2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3.pn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4.pn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5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7.png"/><Relationship Id="rId1" Type="http://schemas.openxmlformats.org/officeDocument/2006/relationships/image" Target="../media/image96.pn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9.pn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0.pn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1.pn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2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4.png"/><Relationship Id="rId1" Type="http://schemas.openxmlformats.org/officeDocument/2006/relationships/image" Target="../media/image103.png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5.png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6.png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7.png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8.png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0.png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1.png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2.png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3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5.png"/><Relationship Id="rId1" Type="http://schemas.openxmlformats.org/officeDocument/2006/relationships/image" Target="../media/image114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7.png"/><Relationship Id="rId1" Type="http://schemas.openxmlformats.org/officeDocument/2006/relationships/image" Target="../media/image116.png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8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0.png"/><Relationship Id="rId1" Type="http://schemas.openxmlformats.org/officeDocument/2006/relationships/image" Target="../media/image119.png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1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3.png"/><Relationship Id="rId1" Type="http://schemas.openxmlformats.org/officeDocument/2006/relationships/image" Target="../media/image1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8620" y="3082290"/>
            <a:ext cx="3794760" cy="6934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90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2111819"/>
            <a:ext cx="352291" cy="410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25478"/>
          </a:xfrm>
          <a:prstGeom prst="rect">
            <a:avLst/>
          </a:prstGeom>
        </p:spPr>
      </p:pic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7019"/>
          </a:xfrm>
          <a:prstGeom prst="rect">
            <a:avLst/>
          </a:prstGeom>
        </p:spPr>
      </p:pic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25096"/>
          </a:xfrm>
          <a:prstGeom prst="rect">
            <a:avLst/>
          </a:prstGeom>
        </p:spPr>
      </p:pic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39730"/>
          </a:xfrm>
          <a:prstGeom prst="rect">
            <a:avLst/>
          </a:prstGeom>
        </p:spPr>
      </p:pic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6057"/>
          </a:xfrm>
          <a:prstGeom prst="rect">
            <a:avLst/>
          </a:prstGeom>
        </p:spPr>
      </p:pic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7019"/>
          </a:xfrm>
          <a:prstGeom prst="rect">
            <a:avLst/>
          </a:prstGeom>
        </p:spPr>
      </p:pic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7019"/>
          </a:xfrm>
          <a:prstGeom prst="rect">
            <a:avLst/>
          </a:prstGeom>
        </p:spPr>
      </p:pic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5557"/>
          </a:xfrm>
          <a:prstGeom prst="rect">
            <a:avLst/>
          </a:prstGeom>
        </p:spPr>
      </p:pic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14769"/>
          </a:xfrm>
          <a:prstGeom prst="rect">
            <a:avLst/>
          </a:prstGeom>
        </p:spPr>
      </p:pic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086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96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2745" y="3045927"/>
            <a:ext cx="390377" cy="429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513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7052" y="2787730"/>
            <a:ext cx="457027" cy="409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4146755"/>
            <a:ext cx="11340000" cy="27117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333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5138" y="1023808"/>
            <a:ext cx="399899" cy="409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336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4181" y="1976316"/>
            <a:ext cx="352292" cy="409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3645105"/>
            <a:ext cx="11340000" cy="25747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78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3224" y="2825596"/>
            <a:ext cx="390377" cy="428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65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4659" y="2033506"/>
            <a:ext cx="447506" cy="409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96347"/>
          </a:xfrm>
          <a:prstGeom prst="rect">
            <a:avLst/>
          </a:prstGeom>
        </p:spPr>
      </p:pic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3346"/>
          </a:xfrm>
          <a:prstGeom prst="rect">
            <a:avLst/>
          </a:prstGeom>
        </p:spPr>
      </p:pic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5211"/>
          </a:xfrm>
          <a:prstGeom prst="rect">
            <a:avLst/>
          </a:prstGeom>
        </p:spPr>
      </p:pic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2500"/>
          </a:xfrm>
          <a:prstGeom prst="rect">
            <a:avLst/>
          </a:prstGeom>
        </p:spPr>
      </p:pic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605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0695"/>
          </a:xfrm>
          <a:prstGeom prst="rect">
            <a:avLst/>
          </a:prstGeom>
        </p:spPr>
      </p:pic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79326"/>
          </a:xfrm>
          <a:prstGeom prst="rect">
            <a:avLst/>
          </a:prstGeom>
        </p:spPr>
      </p:pic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0076"/>
          </a:xfrm>
          <a:prstGeom prst="rect">
            <a:avLst/>
          </a:prstGeom>
        </p:spPr>
      </p:pic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67423"/>
          </a:xfrm>
          <a:prstGeom prst="rect">
            <a:avLst/>
          </a:prstGeom>
        </p:spPr>
      </p:pic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36576"/>
          </a:xfrm>
          <a:prstGeom prst="rect">
            <a:avLst/>
          </a:prstGeom>
        </p:spPr>
      </p:pic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9043"/>
          </a:xfrm>
          <a:prstGeom prst="rect">
            <a:avLst/>
          </a:prstGeom>
        </p:spPr>
      </p:pic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454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2745" y="1882389"/>
            <a:ext cx="399899" cy="410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78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4659" y="1138316"/>
            <a:ext cx="447506" cy="409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52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3224" y="2815533"/>
            <a:ext cx="390377" cy="42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44086"/>
          </a:xfrm>
          <a:prstGeom prst="rect">
            <a:avLst/>
          </a:prstGeom>
        </p:spPr>
      </p:pic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96347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78869"/>
          </a:xfrm>
          <a:prstGeom prst="rect">
            <a:avLst/>
          </a:prstGeom>
        </p:spPr>
      </p:pic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240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2025971"/>
            <a:ext cx="361812" cy="410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920" y="3429205"/>
            <a:ext cx="11340000" cy="26624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700735"/>
            <a:ext cx="11340000" cy="430701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836930"/>
            <a:ext cx="3185160" cy="655320"/>
          </a:xfrm>
          <a:prstGeom prst="rect">
            <a:avLst/>
          </a:prstGeom>
        </p:spPr>
      </p:pic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9500"/>
          </a:xfrm>
          <a:prstGeom prst="rect">
            <a:avLst/>
          </a:prstGeom>
        </p:spPr>
      </p:pic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3173"/>
          </a:xfrm>
          <a:prstGeom prst="rect">
            <a:avLst/>
          </a:prstGeom>
        </p:spPr>
      </p:pic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6730"/>
          </a:xfrm>
          <a:prstGeom prst="rect">
            <a:avLst/>
          </a:prstGeom>
        </p:spPr>
      </p:pic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0019"/>
          </a:xfrm>
          <a:prstGeom prst="rect">
            <a:avLst/>
          </a:prstGeom>
        </p:spPr>
      </p:pic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5384"/>
          </a:xfrm>
          <a:prstGeom prst="rect">
            <a:avLst/>
          </a:prstGeom>
        </p:spPr>
      </p:pic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503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733620"/>
            <a:ext cx="11340000" cy="964173"/>
          </a:xfrm>
          <a:prstGeom prst="rect">
            <a:avLst/>
          </a:prstGeom>
        </p:spPr>
      </p:pic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77090"/>
            <a:ext cx="11340000" cy="388408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59585" y="2562860"/>
            <a:ext cx="976439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98220" y="3559810"/>
            <a:ext cx="565277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149295"/>
            <a:ext cx="11340000" cy="2854173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512108" y="6230264"/>
            <a:ext cx="4170377" cy="515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15" grpId="0" bldLvl="0" animBg="1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76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02410" y="2660650"/>
            <a:ext cx="10005060" cy="864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1284" y="3976974"/>
            <a:ext cx="980705" cy="409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687033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6000"/>
          </a:xfrm>
          <a:prstGeom prst="rect">
            <a:avLst/>
          </a:prstGeom>
        </p:spPr>
      </p:pic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8521"/>
          </a:xfrm>
          <a:prstGeom prst="rect">
            <a:avLst/>
          </a:prstGeom>
        </p:spPr>
      </p:pic>
    </p:spTree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7826"/>
          </a:xfrm>
          <a:prstGeom prst="rect">
            <a:avLst/>
          </a:prstGeom>
        </p:spPr>
      </p:pic>
    </p:spTree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7043"/>
          </a:xfrm>
          <a:prstGeom prst="rect">
            <a:avLst/>
          </a:prstGeom>
        </p:spPr>
      </p:pic>
    </p:spTree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7807"/>
          </a:xfrm>
          <a:prstGeom prst="rect">
            <a:avLst/>
          </a:prstGeom>
        </p:spPr>
      </p:pic>
    </p:spTree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47769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3500960"/>
            <a:ext cx="11340000" cy="2126250"/>
          </a:xfrm>
          <a:prstGeom prst="rect">
            <a:avLst/>
          </a:prstGeom>
        </p:spPr>
      </p:pic>
    </p:spTree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537415"/>
            <a:ext cx="11340000" cy="27586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97660" y="2538730"/>
            <a:ext cx="946531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066620"/>
            <a:ext cx="11340000" cy="3947192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635760" y="5102860"/>
            <a:ext cx="1011174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07745" y="6096635"/>
            <a:ext cx="1038034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4" grpId="0" bldLvl="0" animBg="1"/>
    </p:bld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453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97685" y="2978150"/>
            <a:ext cx="992759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45845" y="3754120"/>
            <a:ext cx="10174605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</p:bld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16923"/>
          </a:xfrm>
          <a:prstGeom prst="rect">
            <a:avLst/>
          </a:prstGeom>
        </p:spPr>
      </p:pic>
    </p:spTree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7903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39442"/>
          </a:xfrm>
          <a:prstGeom prst="rect">
            <a:avLst/>
          </a:prstGeom>
        </p:spPr>
      </p:pic>
    </p:spTree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5038"/>
          </a:xfrm>
          <a:prstGeom prst="rect">
            <a:avLst/>
          </a:prstGeom>
        </p:spPr>
      </p:pic>
    </p:spTree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3913"/>
          </a:xfrm>
          <a:prstGeom prst="rect">
            <a:avLst/>
          </a:prstGeom>
        </p:spPr>
      </p:pic>
    </p:spTree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1478"/>
          </a:xfrm>
          <a:prstGeom prst="rect">
            <a:avLst/>
          </a:prstGeom>
        </p:spPr>
      </p:pic>
    </p:spTree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7391"/>
          </a:xfrm>
          <a:prstGeom prst="rect">
            <a:avLst/>
          </a:prstGeom>
        </p:spPr>
      </p:pic>
    </p:spTree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8260"/>
          </a:xfrm>
          <a:prstGeom prst="rect">
            <a:avLst/>
          </a:prstGeom>
        </p:spPr>
      </p:pic>
    </p:spTree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8845"/>
            <a:ext cx="11340000" cy="37252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2885" y="2642235"/>
            <a:ext cx="1016254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59848" y="3607143"/>
            <a:ext cx="952141" cy="524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4131515"/>
            <a:ext cx="11340000" cy="2903478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449705" y="5988050"/>
            <a:ext cx="8901430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3" grpId="0" bldLvl="0" animBg="1"/>
    </p:bld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52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3360" y="2929255"/>
            <a:ext cx="992060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6440" y="3843655"/>
            <a:ext cx="410845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</p:bld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54260"/>
          </a:xfrm>
          <a:prstGeom prst="rect">
            <a:avLst/>
          </a:prstGeom>
        </p:spPr>
      </p:pic>
    </p:spTree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6730"/>
          </a:xfrm>
          <a:prstGeom prst="rect">
            <a:avLst/>
          </a:prstGeom>
        </p:spPr>
      </p:pic>
    </p:spTree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594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0000"/>
          </a:xfrm>
          <a:prstGeom prst="rect">
            <a:avLst/>
          </a:prstGeom>
        </p:spPr>
      </p:pic>
    </p:spTree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22230"/>
          </a:xfrm>
          <a:prstGeom prst="rect">
            <a:avLst/>
          </a:prstGeom>
        </p:spPr>
      </p:pic>
    </p:spTree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9615"/>
          </a:xfrm>
          <a:prstGeom prst="rect">
            <a:avLst/>
          </a:prstGeom>
        </p:spPr>
      </p:pic>
    </p:spTree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00846"/>
          </a:xfrm>
          <a:prstGeom prst="rect">
            <a:avLst/>
          </a:prstGeom>
        </p:spPr>
      </p:pic>
    </p:spTree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6846"/>
          </a:xfrm>
          <a:prstGeom prst="rect">
            <a:avLst/>
          </a:prstGeom>
        </p:spPr>
      </p:pic>
    </p:spTree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35423"/>
          </a:xfrm>
          <a:prstGeom prst="rect">
            <a:avLst/>
          </a:prstGeom>
        </p:spPr>
      </p:pic>
    </p:spTree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548845"/>
            <a:ext cx="11340000" cy="27610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16793" y="2622016"/>
            <a:ext cx="1885239" cy="515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73418" y="2622016"/>
            <a:ext cx="2466045" cy="4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15" y="3052015"/>
            <a:ext cx="11340000" cy="375260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835219" y="6090294"/>
            <a:ext cx="1047355" cy="419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34665" y="6090285"/>
            <a:ext cx="787400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35" y="611710"/>
            <a:ext cx="11340000" cy="271173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3140915"/>
            <a:ext cx="11340000" cy="403747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898650" y="3354705"/>
            <a:ext cx="996823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89660" y="4369435"/>
            <a:ext cx="1056005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89660" y="5123180"/>
            <a:ext cx="10507345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089629" y="6216635"/>
            <a:ext cx="2494609" cy="533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8" grpId="0" bldLvl="0" animBg="1"/>
      <p:bldP spid="27" grpId="0" bldLvl="0" animBg="1"/>
    </p:bld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16869"/>
          </a:xfrm>
          <a:prstGeom prst="rect">
            <a:avLst/>
          </a:prstGeom>
        </p:spPr>
      </p:pic>
    </p:spTree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9826"/>
          </a:xfrm>
          <a:prstGeom prst="rect">
            <a:avLst/>
          </a:prstGeom>
        </p:spPr>
      </p:pic>
    </p:spTree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0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7019"/>
          </a:xfrm>
          <a:prstGeom prst="rect">
            <a:avLst/>
          </a:prstGeom>
        </p:spPr>
      </p:pic>
    </p:spTree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0000"/>
          </a:xfrm>
          <a:prstGeom prst="rect">
            <a:avLst/>
          </a:prstGeom>
        </p:spPr>
      </p:pic>
    </p:spTree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17043"/>
          </a:xfrm>
          <a:prstGeom prst="rect">
            <a:avLst/>
          </a:prstGeom>
        </p:spPr>
      </p:pic>
    </p:spTree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6346"/>
          </a:xfrm>
          <a:prstGeom prst="rect">
            <a:avLst/>
          </a:prstGeom>
        </p:spPr>
      </p:pic>
    </p:spTree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760" y="416130"/>
            <a:ext cx="11340000" cy="303126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68145" y="2583815"/>
            <a:ext cx="9111615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760" y="3115515"/>
            <a:ext cx="11340000" cy="3892673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811020" y="5092065"/>
            <a:ext cx="9650730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63601" y="6229678"/>
            <a:ext cx="1780503" cy="524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3" grpId="0" bldLvl="0" animBg="1"/>
    </p:bld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362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11960" y="2860675"/>
            <a:ext cx="9613900" cy="73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40460" y="3952240"/>
            <a:ext cx="889762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</p:bld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93250"/>
          </a:xfrm>
          <a:prstGeom prst="rect">
            <a:avLst/>
          </a:prstGeom>
        </p:spPr>
      </p:pic>
    </p:spTree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79903"/>
          </a:xfrm>
          <a:prstGeom prst="rect">
            <a:avLst/>
          </a:prstGeom>
        </p:spPr>
      </p:pic>
    </p:spTree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5384"/>
          </a:xfrm>
          <a:prstGeom prst="rect">
            <a:avLst/>
          </a:prstGeom>
        </p:spPr>
      </p:pic>
    </p:spTree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8942"/>
          </a:xfrm>
          <a:prstGeom prst="rect">
            <a:avLst/>
          </a:prstGeom>
        </p:spPr>
      </p:pic>
    </p:spTree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3692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895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617" y="2044364"/>
            <a:ext cx="390377" cy="429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645105"/>
            <a:ext cx="11340000" cy="28131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62284" y="4846671"/>
            <a:ext cx="361812" cy="410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5478"/>
          </a:xfrm>
          <a:prstGeom prst="rect">
            <a:avLst/>
          </a:prstGeom>
        </p:spPr>
      </p:pic>
    </p:spTree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3086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50060" y="3143250"/>
            <a:ext cx="899731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0756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59647" y="3153286"/>
            <a:ext cx="999748" cy="420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01950" y="2978150"/>
            <a:ext cx="725106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</p:bld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498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0060" y="2797810"/>
            <a:ext cx="9940290" cy="78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69319" y="4162899"/>
            <a:ext cx="914055" cy="30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64410" y="3970020"/>
            <a:ext cx="445833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0" grpId="0" bldLvl="0" animBg="1"/>
    </p:bld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1304"/>
          </a:xfrm>
          <a:prstGeom prst="rect">
            <a:avLst/>
          </a:prstGeom>
        </p:spPr>
      </p:pic>
    </p:spTree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5826"/>
          </a:xfrm>
          <a:prstGeom prst="rect">
            <a:avLst/>
          </a:prstGeom>
        </p:spPr>
      </p:pic>
    </p:spTree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6521"/>
          </a:xfrm>
          <a:prstGeom prst="rect">
            <a:avLst/>
          </a:prstGeom>
        </p:spPr>
      </p:pic>
    </p:spTree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95217"/>
          </a:xfrm>
          <a:prstGeom prst="rect">
            <a:avLst/>
          </a:prstGeom>
        </p:spPr>
      </p:pic>
    </p:spTree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4695"/>
          </a:xfrm>
          <a:prstGeom prst="rect">
            <a:avLst/>
          </a:prstGeom>
        </p:spPr>
      </p:pic>
    </p:spTree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673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77090"/>
            <a:ext cx="11340000" cy="3020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2287" y="2792385"/>
            <a:ext cx="457027" cy="400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3212670"/>
            <a:ext cx="11340000" cy="38490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98557"/>
          </a:xfrm>
          <a:prstGeom prst="rect">
            <a:avLst/>
          </a:prstGeom>
        </p:spPr>
      </p:pic>
    </p:spTree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3961"/>
          </a:xfrm>
          <a:prstGeom prst="rect">
            <a:avLst/>
          </a:prstGeom>
        </p:spPr>
      </p:pic>
    </p:spTree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0865"/>
          </a:xfrm>
          <a:prstGeom prst="rect">
            <a:avLst/>
          </a:prstGeom>
        </p:spPr>
      </p:pic>
    </p:spTree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37576"/>
          </a:xfrm>
          <a:prstGeom prst="rect">
            <a:avLst/>
          </a:prstGeom>
        </p:spPr>
      </p:pic>
    </p:spTree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25961"/>
          </a:xfrm>
          <a:prstGeom prst="rect">
            <a:avLst/>
          </a:prstGeom>
        </p:spPr>
      </p:pic>
    </p:spTree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4923"/>
          </a:xfrm>
          <a:prstGeom prst="rect">
            <a:avLst/>
          </a:prstGeom>
        </p:spPr>
      </p:pic>
    </p:spTree>
  </p:cSld>
  <p:clrMapOvr>
    <a:masterClrMapping/>
  </p:clrMapOvr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9173"/>
          </a:xfrm>
          <a:prstGeom prst="rect">
            <a:avLst/>
          </a:prstGeom>
        </p:spPr>
      </p:pic>
    </p:spTree>
  </p:cSld>
  <p:clrMapOvr>
    <a:masterClrMapping/>
  </p:clrMapOvr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88260"/>
          </a:xfrm>
          <a:prstGeom prst="rect">
            <a:avLst/>
          </a:prstGeom>
        </p:spPr>
      </p:pic>
    </p:spTree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37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83410" y="2718435"/>
            <a:ext cx="954913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59510" y="3578860"/>
            <a:ext cx="9571990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</p:bldLst>
  </p:timing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4304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69135" y="2864485"/>
            <a:ext cx="976058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26185" y="3770630"/>
            <a:ext cx="395541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8980"/>
            <a:ext cx="11340000" cy="286225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020" y="1052830"/>
            <a:ext cx="3078480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43605"/>
          </a:xfrm>
          <a:prstGeom prst="rect">
            <a:avLst/>
          </a:prstGeom>
        </p:spPr>
      </p:pic>
    </p:spTree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21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50135" y="3516630"/>
            <a:ext cx="9648190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88085" y="4525645"/>
            <a:ext cx="1036764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</p:bldLst>
  </p:timing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31739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1767205"/>
            <a:ext cx="1039622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2844165"/>
            <a:ext cx="1064704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3736340"/>
            <a:ext cx="1071562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1945" y="4541520"/>
            <a:ext cx="1070673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21945" y="5393690"/>
            <a:ext cx="1088644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9" grpId="0" bldLvl="0" animBg="1"/>
      <p:bldP spid="25" grpId="0" bldLvl="0" animBg="1"/>
      <p:bldP spid="31" grpId="0" bldLvl="0" animBg="1"/>
      <p:bldP spid="36" grpId="0" bldLvl="0" animBg="1"/>
    </p:bldLst>
  </p:timing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1956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45" y="1898650"/>
            <a:ext cx="7543800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45" y="3922395"/>
            <a:ext cx="1040765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21945" y="4819015"/>
            <a:ext cx="1104328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2798445"/>
            <a:ext cx="10245725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8" grpId="0" bldLvl="0" animBg="1"/>
      <p:bldP spid="34" grpId="0" bldLvl="0" animBg="1"/>
      <p:bldP spid="2" grpId="0" bldLvl="0" animBg="1"/>
    </p:bldLst>
  </p:timing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1956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101215"/>
            <a:ext cx="1074547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007360"/>
            <a:ext cx="1111885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3789680"/>
            <a:ext cx="1058989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945" y="4809490"/>
            <a:ext cx="1091501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7" grpId="0" bldLvl="0" animBg="1"/>
      <p:bldP spid="22" grpId="0" bldLvl="0" animBg="1"/>
      <p:bldP spid="30" grpId="0" bldLvl="0" animBg="1"/>
    </p:bldLst>
  </p:timing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1826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321945" y="2907030"/>
            <a:ext cx="1078484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51815" y="1871345"/>
            <a:ext cx="10506710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945" y="3638550"/>
            <a:ext cx="9521825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3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354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617" y="2168042"/>
            <a:ext cx="390377" cy="409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2277315"/>
            <a:ext cx="11340000" cy="40374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359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3224" y="3253611"/>
            <a:ext cx="390377" cy="42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38782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32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4956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3304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67826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96608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040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12038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61538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498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077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6574" y="2905528"/>
            <a:ext cx="352292" cy="410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3316175"/>
            <a:ext cx="11340000" cy="3331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93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19445" y="2036513"/>
            <a:ext cx="447506" cy="410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3500960"/>
            <a:ext cx="11340000" cy="25078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19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19445" y="2090802"/>
            <a:ext cx="457027" cy="409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93394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7652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49739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22173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1956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2384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293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7052" y="1995500"/>
            <a:ext cx="457027" cy="409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40521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98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4181" y="3785881"/>
            <a:ext cx="352292" cy="409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006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5138" y="2063690"/>
            <a:ext cx="399899" cy="410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44880"/>
            <a:ext cx="11340000" cy="265508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2220" y="908685"/>
            <a:ext cx="4107180" cy="74676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6057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498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25096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0865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876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4923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395810"/>
            <a:ext cx="11340000" cy="392538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4149295"/>
            <a:ext cx="11340000" cy="2573307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11565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034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4181" y="2065211"/>
            <a:ext cx="352292" cy="410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3717495"/>
            <a:ext cx="11340000" cy="26240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541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2045487"/>
            <a:ext cx="361812" cy="420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3645105"/>
            <a:ext cx="11340000" cy="26021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13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3224" y="2110492"/>
            <a:ext cx="399899" cy="409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3572715"/>
            <a:ext cx="11340000" cy="27993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336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2900233"/>
            <a:ext cx="399898" cy="409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885" y="3357245"/>
            <a:ext cx="9713595" cy="3566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29217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71442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2384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136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70288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2355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4951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42884"/>
          </a:xfrm>
          <a:prstGeom prst="rect">
            <a:avLst/>
          </a:prstGeo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3634"/>
          </a:xfrm>
          <a:prstGeom prst="rect">
            <a:avLst/>
          </a:prstGeo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60538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3913"/>
          </a:xfrm>
          <a:prstGeom prst="rect">
            <a:avLst/>
          </a:prstGeom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117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1988515"/>
            <a:ext cx="361812" cy="41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60" y="3500960"/>
            <a:ext cx="11340000" cy="28541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939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2745" y="2063335"/>
            <a:ext cx="399899" cy="41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3573350"/>
            <a:ext cx="11340000" cy="28158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93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3025476"/>
            <a:ext cx="352291" cy="419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32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3702" y="3027642"/>
            <a:ext cx="390377" cy="429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05" y="3743530"/>
            <a:ext cx="11340000" cy="27939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29403"/>
          </a:xfrm>
          <a:prstGeom prst="rect">
            <a:avLst/>
          </a:prstGeom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67739"/>
          </a:xfrm>
          <a:prstGeom prst="rect">
            <a:avLst/>
          </a:prstGeom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06086"/>
          </a:xfrm>
          <a:prstGeom prst="rect">
            <a:avLst/>
          </a:prstGeom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3288"/>
          </a:xfrm>
          <a:prstGeom prst="rect">
            <a:avLst/>
          </a:prstGeom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5942"/>
          </a:xfrm>
          <a:prstGeom prst="rect">
            <a:avLst/>
          </a:prstGeom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70576"/>
          </a:xfrm>
          <a:prstGeom prst="rect">
            <a:avLst/>
          </a:prstGeom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6875"/>
          </a:xfrm>
          <a:prstGeom prst="rect">
            <a:avLst/>
          </a:prstGeom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9586"/>
          </a:xfrm>
          <a:prstGeom prst="rect">
            <a:avLst/>
          </a:prstGeom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4134"/>
          </a:xfrm>
          <a:prstGeom prst="rect">
            <a:avLst/>
          </a:prstGeom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91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509340"/>
            <a:ext cx="11340000" cy="1733711"/>
          </a:xfrm>
          <a:prstGeom prst="rect">
            <a:avLst/>
          </a:prstGeom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14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2745" y="2073443"/>
            <a:ext cx="399899" cy="410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312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8010" y="2244053"/>
            <a:ext cx="390377" cy="428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54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4181" y="1882277"/>
            <a:ext cx="352292" cy="410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4000"/>
          </a:xfrm>
          <a:prstGeom prst="rect">
            <a:avLst/>
          </a:prstGeom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04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7052" y="2196223"/>
            <a:ext cx="457027" cy="409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0000"/>
          </a:xfrm>
          <a:prstGeom prst="rect">
            <a:avLst/>
          </a:prstGeom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8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617" y="2119508"/>
            <a:ext cx="390377" cy="428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3650185"/>
            <a:ext cx="11340000" cy="27500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18608"/>
          </a:xfrm>
          <a:prstGeom prst="rect">
            <a:avLst/>
          </a:prstGeom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1391"/>
          </a:xfrm>
          <a:prstGeom prst="rect">
            <a:avLst/>
          </a:prstGeom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7807"/>
          </a:xfrm>
          <a:prstGeom prst="rect">
            <a:avLst/>
          </a:prstGeom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6903"/>
          </a:xfrm>
          <a:prstGeom prst="rect">
            <a:avLst/>
          </a:prstGeom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413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2682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1700735"/>
            <a:ext cx="11340000" cy="50016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6466" y="2967820"/>
            <a:ext cx="390377" cy="409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8653"/>
          </a:xfrm>
          <a:prstGeom prst="rect">
            <a:avLst/>
          </a:prstGeom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9615"/>
          </a:xfrm>
          <a:prstGeom prst="rect">
            <a:avLst/>
          </a:prstGeom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25096"/>
          </a:xfrm>
          <a:prstGeom prst="rect">
            <a:avLst/>
          </a:prstGeom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5067"/>
          </a:xfrm>
          <a:prstGeom prst="rect">
            <a:avLst/>
          </a:prstGeom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540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89025"/>
            <a:ext cx="11340000" cy="2635043"/>
          </a:xfrm>
          <a:prstGeom prst="rect">
            <a:avLst/>
          </a:prstGeom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10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4181" y="2122884"/>
            <a:ext cx="352292" cy="410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720" y="3500960"/>
            <a:ext cx="11340000" cy="27665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4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7052" y="3065266"/>
            <a:ext cx="457027" cy="41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309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5138" y="2829257"/>
            <a:ext cx="399899" cy="410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05" y="3213100"/>
            <a:ext cx="10735945" cy="3764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0521"/>
          </a:xfrm>
          <a:prstGeom prst="rect">
            <a:avLst/>
          </a:prstGeom>
        </p:spPr>
      </p:pic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764745"/>
            <a:ext cx="11340000" cy="37964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1487" y="2958664"/>
            <a:ext cx="390377" cy="42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4221050"/>
            <a:ext cx="11340000" cy="27993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204</vt:i4>
      </vt:variant>
    </vt:vector>
  </HeadingPairs>
  <TitlesOfParts>
    <vt:vector size="2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2024-10-09T12:49:36Z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