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9"/>
  </p:handoutMasterIdLst>
  <p:sldIdLst>
    <p:sldId id="302" r:id="rId3"/>
    <p:sldId id="425" r:id="rId4"/>
    <p:sldId id="423" r:id="rId5"/>
    <p:sldId id="422" r:id="rId6"/>
    <p:sldId id="421" r:id="rId7"/>
    <p:sldId id="420" r:id="rId8"/>
    <p:sldId id="419" r:id="rId9"/>
    <p:sldId id="416" r:id="rId10"/>
    <p:sldId id="415" r:id="rId11"/>
    <p:sldId id="413" r:id="rId12"/>
    <p:sldId id="412" r:id="rId13"/>
    <p:sldId id="411" r:id="rId14"/>
    <p:sldId id="410" r:id="rId15"/>
    <p:sldId id="408" r:id="rId16"/>
    <p:sldId id="407" r:id="rId17"/>
    <p:sldId id="406" r:id="rId18"/>
    <p:sldId id="404" r:id="rId19"/>
    <p:sldId id="402" r:id="rId20"/>
    <p:sldId id="400" r:id="rId21"/>
    <p:sldId id="399" r:id="rId22"/>
    <p:sldId id="397" r:id="rId23"/>
    <p:sldId id="395" r:id="rId24"/>
    <p:sldId id="393" r:id="rId25"/>
    <p:sldId id="392" r:id="rId26"/>
    <p:sldId id="391" r:id="rId27"/>
    <p:sldId id="389" r:id="rId28"/>
    <p:sldId id="388" r:id="rId29"/>
    <p:sldId id="387" r:id="rId30"/>
    <p:sldId id="386" r:id="rId31"/>
    <p:sldId id="385" r:id="rId32"/>
    <p:sldId id="384" r:id="rId33"/>
    <p:sldId id="383" r:id="rId34"/>
    <p:sldId id="380" r:id="rId35"/>
    <p:sldId id="378" r:id="rId36"/>
    <p:sldId id="376" r:id="rId37"/>
    <p:sldId id="375" r:id="rId38"/>
    <p:sldId id="373" r:id="rId39"/>
    <p:sldId id="372" r:id="rId40"/>
    <p:sldId id="371" r:id="rId41"/>
    <p:sldId id="369" r:id="rId42"/>
    <p:sldId id="368" r:id="rId43"/>
    <p:sldId id="365" r:id="rId44"/>
    <p:sldId id="364" r:id="rId45"/>
    <p:sldId id="362" r:id="rId46"/>
    <p:sldId id="361" r:id="rId47"/>
    <p:sldId id="359" r:id="rId48"/>
    <p:sldId id="357" r:id="rId49"/>
    <p:sldId id="355" r:id="rId50"/>
    <p:sldId id="354" r:id="rId51"/>
    <p:sldId id="352" r:id="rId52"/>
    <p:sldId id="351" r:id="rId53"/>
    <p:sldId id="349" r:id="rId54"/>
    <p:sldId id="347" r:id="rId55"/>
    <p:sldId id="345" r:id="rId56"/>
    <p:sldId id="344" r:id="rId57"/>
    <p:sldId id="342" r:id="rId58"/>
    <p:sldId id="340" r:id="rId59"/>
    <p:sldId id="339" r:id="rId60"/>
    <p:sldId id="337" r:id="rId61"/>
    <p:sldId id="336" r:id="rId63"/>
    <p:sldId id="334" r:id="rId64"/>
    <p:sldId id="332" r:id="rId65"/>
    <p:sldId id="330" r:id="rId66"/>
    <p:sldId id="328" r:id="rId67"/>
    <p:sldId id="326" r:id="rId68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3" Type="http://schemas.openxmlformats.org/officeDocument/2006/relationships/tags" Target="tags/tag1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handoutMaster" Target="handoutMasters/handoutMaster1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8570" y="3112770"/>
            <a:ext cx="459486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3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62152"/>
            <a:ext cx="333249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2263992"/>
            <a:ext cx="295163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94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03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6064" y="1960934"/>
            <a:ext cx="1369330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026" y="2787148"/>
            <a:ext cx="1528773" cy="21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739" y="4035859"/>
            <a:ext cx="1144235" cy="34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3262" y="5331513"/>
            <a:ext cx="937897" cy="2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3102" y="6120172"/>
            <a:ext cx="1284919" cy="2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39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717495"/>
            <a:ext cx="11340000" cy="2404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33" y="3812904"/>
            <a:ext cx="285642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62235"/>
            <a:ext cx="295163" cy="29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2913630"/>
            <a:ext cx="295163" cy="28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71527"/>
            <a:ext cx="266599" cy="2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920216"/>
            <a:ext cx="333249" cy="2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61998"/>
            <a:ext cx="295163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5240"/>
            <a:ext cx="11340000" cy="1916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4896898"/>
            <a:ext cx="295163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7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05063"/>
            <a:ext cx="295163" cy="2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2486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3548020"/>
            <a:ext cx="295163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39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62068"/>
            <a:ext cx="295163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95" y="1989025"/>
            <a:ext cx="11340000" cy="2011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93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04"/>
          <a:stretch>
            <a:fillRect/>
          </a:stretch>
        </p:blipFill>
        <p:spPr>
          <a:xfrm>
            <a:off x="360045" y="4469130"/>
            <a:ext cx="11339830" cy="1911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2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717495"/>
            <a:ext cx="11340000" cy="2259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33" y="3774703"/>
            <a:ext cx="295163" cy="2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81"/>
          <a:stretch>
            <a:fillRect/>
          </a:stretch>
        </p:blipFill>
        <p:spPr>
          <a:xfrm>
            <a:off x="551815" y="980235"/>
            <a:ext cx="11339830" cy="11559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204925"/>
            <a:ext cx="11340000" cy="312314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8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933395"/>
            <a:ext cx="11340000" cy="243737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6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62108"/>
            <a:ext cx="295163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1681936"/>
            <a:ext cx="266599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311299"/>
            <a:ext cx="295163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2921591"/>
            <a:ext cx="266599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500960"/>
            <a:ext cx="11340000" cy="23960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3376" y="3605966"/>
            <a:ext cx="266599" cy="2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290" y="4846956"/>
            <a:ext cx="333249" cy="2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290" y="5467452"/>
            <a:ext cx="333249" cy="2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5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90605"/>
            <a:ext cx="333249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1700542"/>
            <a:ext cx="295163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329540"/>
            <a:ext cx="295163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5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47"/>
          <a:stretch>
            <a:fillRect/>
          </a:stretch>
        </p:blipFill>
        <p:spPr>
          <a:xfrm>
            <a:off x="360045" y="4535170"/>
            <a:ext cx="11339830" cy="1341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53"/>
          <a:stretch>
            <a:fillRect/>
          </a:stretch>
        </p:blipFill>
        <p:spPr>
          <a:xfrm>
            <a:off x="481965" y="1052625"/>
            <a:ext cx="11339830" cy="23185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371420"/>
            <a:ext cx="11340000" cy="253652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4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6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23827"/>
            <a:ext cx="295163" cy="30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1642964"/>
            <a:ext cx="333249" cy="2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271626"/>
            <a:ext cx="295163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509900"/>
            <a:ext cx="266599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4119512"/>
            <a:ext cx="295163" cy="2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4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71461"/>
            <a:ext cx="266599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1690628"/>
            <a:ext cx="333249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309795"/>
            <a:ext cx="266599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63" y="2919436"/>
            <a:ext cx="295163" cy="2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3548128"/>
            <a:ext cx="295163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2163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602990"/>
            <a:ext cx="6386830" cy="160528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5247005"/>
            <a:ext cx="6386830" cy="12331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23832"/>
            <a:ext cx="295163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3357588"/>
            <a:ext cx="266599" cy="2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1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1062254"/>
            <a:ext cx="333249" cy="2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425" y="1673094"/>
            <a:ext cx="304685" cy="30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2923407"/>
            <a:ext cx="257078" cy="2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644900"/>
            <a:ext cx="6386830" cy="16052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5288915"/>
            <a:ext cx="6386830" cy="12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7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032" y="3049698"/>
            <a:ext cx="238035" cy="28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789045"/>
            <a:ext cx="6386830" cy="16052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5433060"/>
            <a:ext cx="6386830" cy="12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01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1053095"/>
            <a:ext cx="295163" cy="28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2924810"/>
            <a:ext cx="6386830" cy="16052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568825"/>
            <a:ext cx="6386830" cy="12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47868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13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61590"/>
            <a:ext cx="11340000" cy="303226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47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2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10229"/>
            <a:ext cx="266599" cy="29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25076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2990631"/>
            <a:ext cx="266599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1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71388"/>
            <a:ext cx="295163" cy="2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5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2"/>
          <a:stretch>
            <a:fillRect/>
          </a:stretch>
        </p:blipFill>
        <p:spPr>
          <a:xfrm>
            <a:off x="360045" y="4535170"/>
            <a:ext cx="11339830" cy="126979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30"/>
          <a:stretch>
            <a:fillRect/>
          </a:stretch>
        </p:blipFill>
        <p:spPr>
          <a:xfrm>
            <a:off x="407670" y="980235"/>
            <a:ext cx="11339830" cy="17274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7360"/>
            <a:ext cx="11340000" cy="32057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00447"/>
            <a:ext cx="333249" cy="28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2904476"/>
            <a:ext cx="295163" cy="29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5380"/>
            <a:ext cx="11340000" cy="30735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84"/>
          <a:stretch>
            <a:fillRect/>
          </a:stretch>
        </p:blipFill>
        <p:spPr>
          <a:xfrm>
            <a:off x="527050" y="3726815"/>
            <a:ext cx="11339830" cy="243819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16"/>
          <a:stretch>
            <a:fillRect/>
          </a:stretch>
        </p:blipFill>
        <p:spPr>
          <a:xfrm>
            <a:off x="623570" y="980870"/>
            <a:ext cx="11339830" cy="12384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493215"/>
            <a:ext cx="11340000" cy="2540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9276" y="2684241"/>
            <a:ext cx="266599" cy="28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5085285"/>
            <a:ext cx="11340000" cy="57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43149"/>
            <a:ext cx="333249" cy="28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3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61870"/>
            <a:ext cx="276120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4077540"/>
            <a:ext cx="11340000" cy="2412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99997"/>
            <a:ext cx="295163" cy="28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04495"/>
            <a:ext cx="11108055" cy="3601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3860800"/>
            <a:ext cx="11108055" cy="307530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1235"/>
            <a:ext cx="11340000" cy="3697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158820"/>
            <a:ext cx="11340000" cy="2705901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6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976368"/>
            <a:ext cx="266599" cy="2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060"/>
            <a:ext cx="11340000" cy="3098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3437594"/>
            <a:ext cx="295163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3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52555"/>
            <a:ext cx="295163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1235"/>
            <a:ext cx="11340000" cy="32801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26385"/>
            <a:ext cx="11340000" cy="30363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5639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6721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80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617925"/>
            <a:ext cx="11340000" cy="2032524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7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24369"/>
            <a:ext cx="333249" cy="28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1505"/>
            <a:ext cx="11340000" cy="3123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2943375"/>
            <a:ext cx="295163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4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33745"/>
            <a:ext cx="266599" cy="2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9115"/>
            <a:ext cx="11340000" cy="3123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2861463"/>
            <a:ext cx="295163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5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8"/>
          <a:stretch>
            <a:fillRect/>
          </a:stretch>
        </p:blipFill>
        <p:spPr>
          <a:xfrm>
            <a:off x="335915" y="4535170"/>
            <a:ext cx="11339830" cy="184574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21"/>
          <a:stretch>
            <a:fillRect/>
          </a:stretch>
        </p:blipFill>
        <p:spPr>
          <a:xfrm>
            <a:off x="623570" y="980235"/>
            <a:ext cx="11339830" cy="17235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780870"/>
            <a:ext cx="11340000" cy="3156196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96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7360"/>
            <a:ext cx="11340000" cy="1408721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1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14495"/>
            <a:ext cx="266599" cy="2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3676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898732"/>
            <a:ext cx="333249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02965"/>
            <a:ext cx="11340000" cy="25076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4474588"/>
            <a:ext cx="295163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78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91"/>
          <a:stretch>
            <a:fillRect/>
          </a:stretch>
        </p:blipFill>
        <p:spPr>
          <a:xfrm>
            <a:off x="479425" y="4509135"/>
            <a:ext cx="11339830" cy="18717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9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43154"/>
            <a:ext cx="333249" cy="28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245649"/>
            <a:ext cx="333249" cy="28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2060575"/>
            <a:ext cx="2147570" cy="315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35"/>
          <a:stretch>
            <a:fillRect/>
          </a:stretch>
        </p:blipFill>
        <p:spPr>
          <a:xfrm>
            <a:off x="551815" y="980235"/>
            <a:ext cx="11339830" cy="17788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853260"/>
            <a:ext cx="11340000" cy="3081836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095"/>
            <a:ext cx="11340000" cy="1321967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8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1634073"/>
            <a:ext cx="7102972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2882950"/>
            <a:ext cx="7483828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2503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12141" y="4939750"/>
            <a:ext cx="9845138" cy="36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5560841"/>
            <a:ext cx="1942367" cy="29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9480"/>
            <a:ext cx="11340000" cy="3156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9295" y="3247980"/>
            <a:ext cx="647455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727020"/>
            <a:ext cx="11340000" cy="31024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54106" y="3889304"/>
            <a:ext cx="1599596" cy="29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0328" y="4586171"/>
            <a:ext cx="695062" cy="28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7950" y="5038090"/>
            <a:ext cx="177101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5063" y="6409482"/>
            <a:ext cx="999748" cy="32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9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40" y="2997405"/>
            <a:ext cx="11340000" cy="3180983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16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95500"/>
            <a:ext cx="11340000" cy="386262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37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685909"/>
            <a:ext cx="266599" cy="28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1973785"/>
            <a:ext cx="11340000" cy="1350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20" y="3429205"/>
            <a:ext cx="11340000" cy="2412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2426" y="3591315"/>
            <a:ext cx="266599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4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71849"/>
            <a:ext cx="333249" cy="28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48845"/>
            <a:ext cx="11340000" cy="3618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631" y="2520185"/>
            <a:ext cx="266599" cy="28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10" y="3902915"/>
            <a:ext cx="11340000" cy="302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0373" y="4065085"/>
            <a:ext cx="295163" cy="2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416" y="5276593"/>
            <a:ext cx="266599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2024-10-09T06:12:26Z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