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3"/>
    <p:sldId id="424" r:id="rId4"/>
    <p:sldId id="422" r:id="rId5"/>
    <p:sldId id="420" r:id="rId6"/>
    <p:sldId id="419" r:id="rId7"/>
    <p:sldId id="417" r:id="rId8"/>
    <p:sldId id="415" r:id="rId9"/>
    <p:sldId id="413" r:id="rId10"/>
    <p:sldId id="411" r:id="rId11"/>
    <p:sldId id="409" r:id="rId12"/>
    <p:sldId id="408" r:id="rId13"/>
    <p:sldId id="406" r:id="rId14"/>
    <p:sldId id="405" r:id="rId15"/>
    <p:sldId id="403" r:id="rId16"/>
    <p:sldId id="401" r:id="rId17"/>
    <p:sldId id="399" r:id="rId18"/>
    <p:sldId id="398" r:id="rId19"/>
    <p:sldId id="396" r:id="rId20"/>
    <p:sldId id="394" r:id="rId21"/>
    <p:sldId id="393" r:id="rId22"/>
    <p:sldId id="392" r:id="rId23"/>
    <p:sldId id="390" r:id="rId24"/>
    <p:sldId id="389" r:id="rId25"/>
    <p:sldId id="527" r:id="rId26"/>
    <p:sldId id="528" r:id="rId27"/>
    <p:sldId id="529" r:id="rId28"/>
    <p:sldId id="530" r:id="rId29"/>
    <p:sldId id="531" r:id="rId30"/>
    <p:sldId id="532" r:id="rId31"/>
    <p:sldId id="388" r:id="rId32"/>
    <p:sldId id="534" r:id="rId33"/>
    <p:sldId id="387" r:id="rId34"/>
    <p:sldId id="386" r:id="rId35"/>
    <p:sldId id="385" r:id="rId36"/>
    <p:sldId id="382" r:id="rId37"/>
    <p:sldId id="380" r:id="rId38"/>
    <p:sldId id="378" r:id="rId39"/>
    <p:sldId id="376" r:id="rId40"/>
    <p:sldId id="375" r:id="rId41"/>
    <p:sldId id="373" r:id="rId42"/>
    <p:sldId id="372" r:id="rId43"/>
    <p:sldId id="370" r:id="rId44"/>
    <p:sldId id="368" r:id="rId45"/>
    <p:sldId id="367" r:id="rId46"/>
    <p:sldId id="365" r:id="rId47"/>
    <p:sldId id="363" r:id="rId48"/>
    <p:sldId id="361" r:id="rId49"/>
    <p:sldId id="359" r:id="rId50"/>
    <p:sldId id="357" r:id="rId51"/>
    <p:sldId id="356" r:id="rId52"/>
    <p:sldId id="354" r:id="rId53"/>
    <p:sldId id="352" r:id="rId54"/>
    <p:sldId id="350" r:id="rId55"/>
    <p:sldId id="347" r:id="rId56"/>
    <p:sldId id="345" r:id="rId57"/>
    <p:sldId id="343" r:id="rId58"/>
    <p:sldId id="341" r:id="rId59"/>
    <p:sldId id="339" r:id="rId60"/>
    <p:sldId id="337" r:id="rId61"/>
    <p:sldId id="336" r:id="rId62"/>
    <p:sldId id="334" r:id="rId63"/>
    <p:sldId id="332" r:id="rId64"/>
    <p:sldId id="331" r:id="rId65"/>
    <p:sldId id="329" r:id="rId66"/>
    <p:sldId id="327" r:id="rId67"/>
    <p:sldId id="325" r:id="rId68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gs" Target="tags/tag1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69" Type="http://schemas.openxmlformats.org/officeDocument/2006/relationships/notesMaster" Target="notesMasters/notesMaster1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7.png"/><Relationship Id="rId1" Type="http://schemas.openxmlformats.org/officeDocument/2006/relationships/image" Target="../media/image10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9.png"/><Relationship Id="rId1" Type="http://schemas.openxmlformats.org/officeDocument/2006/relationships/image" Target="../media/image10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280" y="3067050"/>
            <a:ext cx="466344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94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216147"/>
            <a:ext cx="285642" cy="29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57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3143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952" y="3478710"/>
            <a:ext cx="1304433" cy="37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5188" y="4869277"/>
            <a:ext cx="1428211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56" y="5574084"/>
            <a:ext cx="752191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7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3166341"/>
            <a:ext cx="942619" cy="29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4594707"/>
            <a:ext cx="1228261" cy="28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76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933395"/>
            <a:ext cx="11340000" cy="1831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854" y="4076497"/>
            <a:ext cx="285642" cy="3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4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90488"/>
            <a:ext cx="276120" cy="2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14600"/>
            <a:ext cx="11340000" cy="31014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3576828"/>
            <a:ext cx="295163" cy="2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3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81600"/>
            <a:ext cx="276120" cy="28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24936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420" y="2952844"/>
            <a:ext cx="342770" cy="29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71839"/>
            <a:ext cx="333249" cy="29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6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90665"/>
            <a:ext cx="285642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2493215"/>
            <a:ext cx="11340000" cy="2118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4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52836"/>
            <a:ext cx="285642" cy="30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060"/>
            <a:ext cx="11340000" cy="24936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3476143"/>
            <a:ext cx="295163" cy="28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8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90629"/>
            <a:ext cx="276120" cy="2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07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933395"/>
            <a:ext cx="11340000" cy="2622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31" y="4038302"/>
            <a:ext cx="276120" cy="2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65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39955"/>
            <a:ext cx="11340000" cy="31222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645105"/>
            <a:ext cx="11340000" cy="313889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616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6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90579"/>
            <a:ext cx="295163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1709963"/>
            <a:ext cx="342770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338876"/>
            <a:ext cx="342770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2958261"/>
            <a:ext cx="276120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b="34408"/>
          <a:stretch>
            <a:fillRect/>
          </a:stretch>
        </p:blipFill>
        <p:spPr>
          <a:xfrm>
            <a:off x="263525" y="3429000"/>
            <a:ext cx="10107930" cy="25203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40715" y="3619500"/>
            <a:ext cx="45275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6740" y="4239260"/>
            <a:ext cx="5257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6740" y="4867910"/>
            <a:ext cx="5257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0400" y="5487670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t="65592"/>
          <a:stretch>
            <a:fillRect/>
          </a:stretch>
        </p:blipFill>
        <p:spPr>
          <a:xfrm>
            <a:off x="623570" y="1125220"/>
            <a:ext cx="10107930" cy="13220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083945" y="1196975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3945" y="1917065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764540"/>
            <a:ext cx="11570970" cy="51657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836930"/>
            <a:ext cx="11568430" cy="524573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836930"/>
            <a:ext cx="11555095" cy="26384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836930"/>
            <a:ext cx="11399520" cy="47320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95960" y="980440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960" y="1628775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2348865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3068955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715" y="3717290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960" y="4437380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960" y="5085080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908685"/>
            <a:ext cx="10767060" cy="2621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908685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67715" y="1628775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225" y="2277110"/>
            <a:ext cx="4235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2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43055"/>
            <a:ext cx="285642" cy="3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523185"/>
            <a:ext cx="11340000" cy="2664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3376" y="3723725"/>
            <a:ext cx="276120" cy="2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854" y="5060658"/>
            <a:ext cx="285642" cy="30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08"/>
          <a:stretch>
            <a:fillRect/>
          </a:stretch>
        </p:blipFill>
        <p:spPr>
          <a:xfrm>
            <a:off x="407035" y="1917065"/>
            <a:ext cx="11339830" cy="1871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692785"/>
            <a:ext cx="11038205" cy="12820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405" y="3429000"/>
            <a:ext cx="7435850" cy="18313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405" y="5285105"/>
            <a:ext cx="7435850" cy="139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92"/>
          <a:stretch>
            <a:fillRect/>
          </a:stretch>
        </p:blipFill>
        <p:spPr>
          <a:xfrm>
            <a:off x="695960" y="1124380"/>
            <a:ext cx="11339830" cy="188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7476" y="1275604"/>
            <a:ext cx="304685" cy="29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213100"/>
            <a:ext cx="7435850" cy="1831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5069205"/>
            <a:ext cx="7435850" cy="139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3742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6927" y="1382497"/>
            <a:ext cx="247556" cy="28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3644900"/>
            <a:ext cx="7435850" cy="1831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5501005"/>
            <a:ext cx="7435850" cy="139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2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6297" y="1033503"/>
            <a:ext cx="276120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2902545"/>
            <a:ext cx="295163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140710"/>
            <a:ext cx="7435850" cy="18313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996815"/>
            <a:ext cx="7435850" cy="139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21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1110748"/>
            <a:ext cx="333249" cy="28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708910"/>
            <a:ext cx="7435850" cy="1831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565015"/>
            <a:ext cx="7435850" cy="139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39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734005"/>
            <a:ext cx="11340000" cy="241259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41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15"/>
            <a:ext cx="11340000" cy="2115147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7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20" y="3429205"/>
            <a:ext cx="11340000" cy="184249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7377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1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129553"/>
            <a:ext cx="266599" cy="28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2625"/>
            <a:ext cx="11340000" cy="3656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3698" y="2995812"/>
            <a:ext cx="295163" cy="30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360045" y="899795"/>
            <a:ext cx="8184560" cy="2830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28754"/>
            <a:ext cx="342770" cy="28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6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29027"/>
            <a:ext cx="333249" cy="28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3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285060"/>
            <a:ext cx="11340000" cy="286701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44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997405"/>
            <a:ext cx="11340000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019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3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62269"/>
            <a:ext cx="295163" cy="30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2312698"/>
            <a:ext cx="295163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18838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8463" y="4124644"/>
            <a:ext cx="295163" cy="29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3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71868"/>
            <a:ext cx="266599" cy="2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40" y="3500960"/>
            <a:ext cx="11340000" cy="1883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6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500960"/>
            <a:ext cx="11340000" cy="2437377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21235"/>
            <a:ext cx="11340000" cy="3709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80" y="4230575"/>
            <a:ext cx="11340000" cy="2615016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3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14749"/>
            <a:ext cx="333249" cy="28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2412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3010838"/>
            <a:ext cx="295163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52376"/>
            <a:ext cx="266599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43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118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3912361"/>
            <a:ext cx="342770" cy="2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500960"/>
            <a:ext cx="11340000" cy="1817704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81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2437377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77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3260"/>
            <a:ext cx="11340000" cy="250347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40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53303"/>
            <a:ext cx="295163" cy="29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520" y="1917270"/>
            <a:ext cx="11340000" cy="14582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31148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9420" y="3562564"/>
            <a:ext cx="333249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1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14360"/>
            <a:ext cx="295163" cy="28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3260"/>
            <a:ext cx="11340000" cy="3098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3024861"/>
            <a:ext cx="295163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11710"/>
            <a:ext cx="11340000" cy="31561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16860"/>
            <a:ext cx="11340000" cy="3015737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55220"/>
            <a:ext cx="11340000" cy="25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140280"/>
            <a:ext cx="11340000" cy="3718032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4167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1550"/>
            <a:ext cx="11340000" cy="3651934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7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53069"/>
            <a:ext cx="266599" cy="28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718005"/>
            <a:ext cx="11340000" cy="3718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4974" y="2918206"/>
            <a:ext cx="295163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90474"/>
            <a:ext cx="333249" cy="29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90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109518"/>
            <a:ext cx="342770" cy="28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2277315"/>
            <a:ext cx="11340000" cy="2181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35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86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3081836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9016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355"/>
            <a:ext cx="11340000" cy="3651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1407485"/>
            <a:ext cx="9854659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2027265"/>
            <a:ext cx="1904282" cy="2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7635" y="3140075"/>
            <a:ext cx="1013650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0806" y="3858000"/>
            <a:ext cx="4456020" cy="2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423615"/>
            <a:ext cx="11340000" cy="247868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39215" y="5730875"/>
            <a:ext cx="990028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4286" y="6387498"/>
            <a:ext cx="6141309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684100"/>
            <a:ext cx="11340000" cy="2437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069160"/>
            <a:ext cx="11340000" cy="3680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0815" y="3345700"/>
            <a:ext cx="1018790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4997" y="4499543"/>
            <a:ext cx="1247304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6483" y="5100303"/>
            <a:ext cx="1304433" cy="3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7994" y="5720136"/>
            <a:ext cx="799798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0034" y="6406720"/>
            <a:ext cx="1028312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75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2925015"/>
            <a:ext cx="11340000" cy="380065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18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4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730783"/>
            <a:ext cx="276120" cy="29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14855"/>
            <a:ext cx="11340000" cy="2710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7045" y="3105707"/>
            <a:ext cx="342770" cy="2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31" y="4470305"/>
            <a:ext cx="276120" cy="29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4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3170567"/>
            <a:ext cx="276120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509340"/>
            <a:ext cx="11340000" cy="1357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3376" y="4719600"/>
            <a:ext cx="276120" cy="28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" y="692990"/>
            <a:ext cx="11340000" cy="274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180" y="912082"/>
            <a:ext cx="333249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" y="3333320"/>
            <a:ext cx="11340000" cy="33179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4180" y="3552606"/>
            <a:ext cx="342770" cy="28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2024-10-09T07:01:59Z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