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57" r:id="rId3"/>
    <p:sldId id="355" r:id="rId4"/>
    <p:sldId id="354" r:id="rId5"/>
    <p:sldId id="353" r:id="rId6"/>
    <p:sldId id="348" r:id="rId7"/>
    <p:sldId id="347" r:id="rId8"/>
    <p:sldId id="351" r:id="rId9"/>
    <p:sldId id="350" r:id="rId10"/>
    <p:sldId id="342" r:id="rId11"/>
    <p:sldId id="341" r:id="rId12"/>
    <p:sldId id="340" r:id="rId13"/>
    <p:sldId id="338" r:id="rId14"/>
    <p:sldId id="337" r:id="rId15"/>
    <p:sldId id="336" r:id="rId16"/>
    <p:sldId id="334" r:id="rId17"/>
    <p:sldId id="333" r:id="rId18"/>
    <p:sldId id="332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80" autoAdjust="0"/>
    <p:restoredTop sz="94660"/>
  </p:normalViewPr>
  <p:slideViewPr>
    <p:cSldViewPr showGuides="1">
      <p:cViewPr>
        <p:scale>
          <a:sx n="200" d="100"/>
          <a:sy n="200" d="100"/>
        </p:scale>
        <p:origin x="-9500" y="-58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FE35537-4484-FAB7-5C7D-FA1FA67358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846"/>
          <a:stretch/>
        </p:blipFill>
        <p:spPr>
          <a:xfrm>
            <a:off x="1271464" y="1844824"/>
            <a:ext cx="9290123" cy="129614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19958A0-2E58-C69B-50A5-B6F6F027893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520" y="3584917"/>
            <a:ext cx="8856984" cy="1032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8153FC-6F4F-70C6-2E81-AEA6E8310B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32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8A53D6-E1B8-8B0C-0CD1-FFA67E4712F3}"/>
              </a:ext>
            </a:extLst>
          </p:cNvPr>
          <p:cNvSpPr/>
          <p:nvPr/>
        </p:nvSpPr>
        <p:spPr bwMode="white">
          <a:xfrm>
            <a:off x="10214659" y="2891294"/>
            <a:ext cx="342769" cy="39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04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F12AD7-BE1D-3E2D-DAF5-EDDC5BC3B0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0533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AC7B75-3E42-45DF-F6BB-3B5320E46D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48568" cy="16706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CC9D12-125F-D5A6-10F2-C0DC4CAB16AD}"/>
              </a:ext>
            </a:extLst>
          </p:cNvPr>
          <p:cNvSpPr/>
          <p:nvPr/>
        </p:nvSpPr>
        <p:spPr bwMode="white">
          <a:xfrm>
            <a:off x="9624392" y="2001408"/>
            <a:ext cx="648072" cy="63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32EB24A-9FF8-FB0F-EA72-85583E1644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385923"/>
            <a:ext cx="10153128" cy="4442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34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521802-0739-0913-6BCE-011E71E7B5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9775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452625-D78A-57E5-48DE-904A7A8B0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59513"/>
            <a:ext cx="11340000" cy="492972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8BAC17F-B2CF-6098-632C-A4DD0DA30F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942"/>
          <a:stretch/>
        </p:blipFill>
        <p:spPr>
          <a:xfrm>
            <a:off x="911424" y="5589240"/>
            <a:ext cx="11340000" cy="974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0448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1A1D35-0E99-D6FE-8197-742500006A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37"/>
          <a:stretch/>
        </p:blipFill>
        <p:spPr>
          <a:xfrm>
            <a:off x="360000" y="764704"/>
            <a:ext cx="11340000" cy="33398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A7F454-08E2-9BEB-2778-8530579048DB}"/>
              </a:ext>
            </a:extLst>
          </p:cNvPr>
          <p:cNvSpPr/>
          <p:nvPr/>
        </p:nvSpPr>
        <p:spPr bwMode="white">
          <a:xfrm>
            <a:off x="9605289" y="1780246"/>
            <a:ext cx="428463" cy="39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DD268C5-CE1C-7991-52DE-74FF16E137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24686"/>
            <a:ext cx="11340000" cy="273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93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935776-384E-7705-6439-0280629CF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04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55043F-F7E7-8BEB-B3E3-06009CD23F8B}"/>
              </a:ext>
            </a:extLst>
          </p:cNvPr>
          <p:cNvSpPr/>
          <p:nvPr/>
        </p:nvSpPr>
        <p:spPr bwMode="white">
          <a:xfrm>
            <a:off x="10195617" y="4789812"/>
            <a:ext cx="361813" cy="39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81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235F64-6D52-D1C5-5F93-1FBAF4434D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1239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1C8B4F-889A-9DC3-B808-F600C29538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9245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5E393AC-5F60-25B7-4A8D-E53F39E7CF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892205"/>
            <a:ext cx="11340000" cy="3608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1816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6BE6CC-E8FA-D4A7-F4DA-F5B94F9A92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7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873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E342A23-5C8E-E38E-D8C0-B971E6DA3D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6896" y="2482915"/>
            <a:ext cx="12192000" cy="34750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B062D1-622D-937F-26A9-4A05DC86541F}"/>
              </a:ext>
            </a:extLst>
          </p:cNvPr>
          <p:cNvSpPr/>
          <p:nvPr/>
        </p:nvSpPr>
        <p:spPr bwMode="white">
          <a:xfrm>
            <a:off x="9264352" y="2564904"/>
            <a:ext cx="1368152" cy="32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11E4A33-AC52-7519-5787-74CB3AD12BE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169" y="1556792"/>
            <a:ext cx="11985662" cy="72871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481AEA-9196-DD8E-4D75-01C65F5DE392}"/>
              </a:ext>
            </a:extLst>
          </p:cNvPr>
          <p:cNvSpPr/>
          <p:nvPr/>
        </p:nvSpPr>
        <p:spPr bwMode="white">
          <a:xfrm>
            <a:off x="6240016" y="2996952"/>
            <a:ext cx="1080120" cy="32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E91D66-5A0B-31D4-0464-7C0D93876592}"/>
              </a:ext>
            </a:extLst>
          </p:cNvPr>
          <p:cNvSpPr/>
          <p:nvPr/>
        </p:nvSpPr>
        <p:spPr bwMode="white">
          <a:xfrm>
            <a:off x="9264352" y="2996952"/>
            <a:ext cx="1080120" cy="32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121B190-498F-86AE-89AE-5E3ED912CA27}"/>
              </a:ext>
            </a:extLst>
          </p:cNvPr>
          <p:cNvSpPr/>
          <p:nvPr/>
        </p:nvSpPr>
        <p:spPr bwMode="white">
          <a:xfrm>
            <a:off x="8904312" y="3453065"/>
            <a:ext cx="1080120" cy="32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C096B45-772F-BB16-B47B-4CB968A5C4A7}"/>
              </a:ext>
            </a:extLst>
          </p:cNvPr>
          <p:cNvSpPr/>
          <p:nvPr/>
        </p:nvSpPr>
        <p:spPr bwMode="white">
          <a:xfrm>
            <a:off x="5591944" y="4040195"/>
            <a:ext cx="792088" cy="32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D759974-DDBA-39A2-9FA5-CDC71748662A}"/>
              </a:ext>
            </a:extLst>
          </p:cNvPr>
          <p:cNvSpPr/>
          <p:nvPr/>
        </p:nvSpPr>
        <p:spPr bwMode="white">
          <a:xfrm>
            <a:off x="10560496" y="4509120"/>
            <a:ext cx="1296144" cy="32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162960C-4B4F-9BAD-F246-2571BA960228}"/>
              </a:ext>
            </a:extLst>
          </p:cNvPr>
          <p:cNvSpPr/>
          <p:nvPr/>
        </p:nvSpPr>
        <p:spPr bwMode="white">
          <a:xfrm>
            <a:off x="7279620" y="4975454"/>
            <a:ext cx="1264651" cy="32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C5B1E8D-29DB-1A5F-F28E-786DF8D1ED07}"/>
              </a:ext>
            </a:extLst>
          </p:cNvPr>
          <p:cNvSpPr/>
          <p:nvPr/>
        </p:nvSpPr>
        <p:spPr bwMode="white">
          <a:xfrm>
            <a:off x="8904312" y="5392077"/>
            <a:ext cx="1224136" cy="32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07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FA1B1E-94EC-B225-0578-9E7214796B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8797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F83DF-1B5D-546B-FD92-3ACA4A95A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60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4BD10C-550D-955F-C6C9-04F32E74B011}"/>
              </a:ext>
            </a:extLst>
          </p:cNvPr>
          <p:cNvSpPr/>
          <p:nvPr/>
        </p:nvSpPr>
        <p:spPr bwMode="white">
          <a:xfrm>
            <a:off x="1140755" y="3704409"/>
            <a:ext cx="9491749" cy="41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B5FA94-9E9C-A037-C49F-8C8EB7F3E948}"/>
              </a:ext>
            </a:extLst>
          </p:cNvPr>
          <p:cNvSpPr/>
          <p:nvPr/>
        </p:nvSpPr>
        <p:spPr bwMode="white">
          <a:xfrm>
            <a:off x="1131234" y="4515207"/>
            <a:ext cx="9501270" cy="4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464920-E22E-4D19-2CDD-668E02F984CC}"/>
              </a:ext>
            </a:extLst>
          </p:cNvPr>
          <p:cNvSpPr/>
          <p:nvPr/>
        </p:nvSpPr>
        <p:spPr bwMode="white">
          <a:xfrm>
            <a:off x="1150276" y="5229200"/>
            <a:ext cx="7898051" cy="602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307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FB05E1-A242-6FEA-9807-CE6053A35B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2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8634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8D90BD-4873-0CD6-968A-517856460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03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0905EE-CBA5-258F-1B9E-E376F36E897D}"/>
              </a:ext>
            </a:extLst>
          </p:cNvPr>
          <p:cNvSpPr/>
          <p:nvPr/>
        </p:nvSpPr>
        <p:spPr bwMode="white">
          <a:xfrm>
            <a:off x="1169319" y="3852618"/>
            <a:ext cx="9416675" cy="4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D64650-25D0-8B2E-E736-666BFAEBE1DC}"/>
              </a:ext>
            </a:extLst>
          </p:cNvPr>
          <p:cNvSpPr/>
          <p:nvPr/>
        </p:nvSpPr>
        <p:spPr bwMode="white">
          <a:xfrm>
            <a:off x="1159798" y="4681256"/>
            <a:ext cx="9435717" cy="4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8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E22CEA-F40E-61B6-E83A-6B51EE64DE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224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A6756C-346E-AE65-0BC2-44C42A745C93}"/>
              </a:ext>
            </a:extLst>
          </p:cNvPr>
          <p:cNvSpPr/>
          <p:nvPr/>
        </p:nvSpPr>
        <p:spPr bwMode="white">
          <a:xfrm>
            <a:off x="321914" y="1929629"/>
            <a:ext cx="9445239" cy="4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45BBE7B-FEDB-12A6-7E82-75CDF0DDB6FA}"/>
              </a:ext>
            </a:extLst>
          </p:cNvPr>
          <p:cNvSpPr/>
          <p:nvPr/>
        </p:nvSpPr>
        <p:spPr bwMode="white">
          <a:xfrm>
            <a:off x="321914" y="2749519"/>
            <a:ext cx="9806534" cy="4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F96F4EB-B204-D156-0782-AC068543B6DB}"/>
              </a:ext>
            </a:extLst>
          </p:cNvPr>
          <p:cNvSpPr/>
          <p:nvPr/>
        </p:nvSpPr>
        <p:spPr bwMode="white">
          <a:xfrm>
            <a:off x="321914" y="3578943"/>
            <a:ext cx="9806534" cy="4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D15EA21-A326-F2EE-8934-BC623F2542DA}"/>
              </a:ext>
            </a:extLst>
          </p:cNvPr>
          <p:cNvSpPr/>
          <p:nvPr/>
        </p:nvSpPr>
        <p:spPr bwMode="white">
          <a:xfrm>
            <a:off x="321914" y="4398833"/>
            <a:ext cx="5918102" cy="4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75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4FD4C6-49D1-96CF-D621-827C63F6D0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492896"/>
            <a:ext cx="11340000" cy="287974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D4C5E29-3815-481F-54C7-F85C8E6E239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169" y="1485363"/>
            <a:ext cx="11985662" cy="739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11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D78787-CB0C-FEC1-7E61-38CD554471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7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51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EEAF0A-7CFC-E140-9F1C-25EFA6F737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2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979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FB62A2-1DA7-0FE5-AEB9-1F380804E6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8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976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A3D51A-A76A-D140-3C5D-F4A1E4F326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234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C72EA0A-F3EB-5878-CE26-A5AF57E99A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52344"/>
            <a:ext cx="11340000" cy="201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6229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A4DAD8-073B-F39B-5885-C6D58530D6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87223"/>
            <a:ext cx="11340000" cy="325394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D509E54-F074-4B32-054D-F2AB7A27F2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854678"/>
            <a:ext cx="11809312" cy="80565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9862EDD-28C4-F55F-EB9A-0FC991CD11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68"/>
          <a:stretch/>
        </p:blipFill>
        <p:spPr>
          <a:xfrm>
            <a:off x="852000" y="4973134"/>
            <a:ext cx="11340000" cy="90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039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E26CC07-5A01-36CA-1B95-5725076EE2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86" y="2924944"/>
            <a:ext cx="11340000" cy="274416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93D2642-2AF4-5573-3C26-4FCA576035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29"/>
          <a:stretch/>
        </p:blipFill>
        <p:spPr>
          <a:xfrm>
            <a:off x="360000" y="1196752"/>
            <a:ext cx="11340000" cy="17303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E0C73C-1C8C-1BF0-0923-298EB5EE4C9B}"/>
              </a:ext>
            </a:extLst>
          </p:cNvPr>
          <p:cNvSpPr/>
          <p:nvPr/>
        </p:nvSpPr>
        <p:spPr bwMode="white">
          <a:xfrm>
            <a:off x="9643375" y="2364505"/>
            <a:ext cx="371335" cy="3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C1465A5-738C-6C2D-1B99-4EDE4D1A4A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86" y="5679025"/>
            <a:ext cx="11340000" cy="916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66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2024-10-13T09:21:46Z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