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60" r:id="rId3"/>
    <p:sldId id="357" r:id="rId4"/>
    <p:sldId id="355" r:id="rId5"/>
    <p:sldId id="352" r:id="rId6"/>
    <p:sldId id="350" r:id="rId7"/>
    <p:sldId id="348" r:id="rId8"/>
    <p:sldId id="345" r:id="rId9"/>
    <p:sldId id="344" r:id="rId10"/>
    <p:sldId id="343" r:id="rId11"/>
    <p:sldId id="341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87" autoAdjust="0"/>
    <p:restoredTop sz="94660"/>
  </p:normalViewPr>
  <p:slideViewPr>
    <p:cSldViewPr showGuides="1">
      <p:cViewPr varScale="1">
        <p:scale>
          <a:sx n="51" d="100"/>
          <a:sy n="51" d="100"/>
        </p:scale>
        <p:origin x="52" y="2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C2E720-3A64-BB39-ADF1-30C9A14561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3" b="2924"/>
          <a:stretch/>
        </p:blipFill>
        <p:spPr>
          <a:xfrm>
            <a:off x="2267612" y="2852936"/>
            <a:ext cx="7656775" cy="108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6F3C0D-35B6-9F66-2F88-55AE8BAD53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2933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371CE8D-D65B-D6BE-CC3D-D8B82F0D78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725144"/>
            <a:ext cx="11340000" cy="170614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8F485C-9F73-F7F6-5A73-F11A76FEB77A}"/>
              </a:ext>
            </a:extLst>
          </p:cNvPr>
          <p:cNvSpPr/>
          <p:nvPr/>
        </p:nvSpPr>
        <p:spPr bwMode="white">
          <a:xfrm>
            <a:off x="1258358" y="5239847"/>
            <a:ext cx="10254560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33EAB3-71F0-AA60-4848-1CAB775E8045}"/>
              </a:ext>
            </a:extLst>
          </p:cNvPr>
          <p:cNvSpPr/>
          <p:nvPr/>
        </p:nvSpPr>
        <p:spPr bwMode="white">
          <a:xfrm>
            <a:off x="1248836" y="5659236"/>
            <a:ext cx="10245036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B53960-7B43-F323-A090-F075A70668B9}"/>
              </a:ext>
            </a:extLst>
          </p:cNvPr>
          <p:cNvSpPr/>
          <p:nvPr/>
        </p:nvSpPr>
        <p:spPr bwMode="white">
          <a:xfrm>
            <a:off x="1267879" y="6078624"/>
            <a:ext cx="8283627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30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B82D4-82B9-8C66-2FD9-268DDD2B02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207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29BE07-85F2-AAB6-85B2-630EAFDBCBBE}"/>
              </a:ext>
            </a:extLst>
          </p:cNvPr>
          <p:cNvSpPr/>
          <p:nvPr/>
        </p:nvSpPr>
        <p:spPr bwMode="white">
          <a:xfrm>
            <a:off x="769420" y="1424553"/>
            <a:ext cx="10245036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153204-B015-30FA-0774-AA1389A270C6}"/>
              </a:ext>
            </a:extLst>
          </p:cNvPr>
          <p:cNvSpPr/>
          <p:nvPr/>
        </p:nvSpPr>
        <p:spPr bwMode="white">
          <a:xfrm>
            <a:off x="769420" y="1844195"/>
            <a:ext cx="2523173" cy="2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48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216A9-0084-F6F7-A523-EC62FD3282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04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C946A54-1D73-D49C-8149-3D94D00AE3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667069"/>
            <a:ext cx="11340000" cy="1706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9CFF73-03E3-BD27-E0D2-ECCFDFF02162}"/>
              </a:ext>
            </a:extLst>
          </p:cNvPr>
          <p:cNvSpPr/>
          <p:nvPr/>
        </p:nvSpPr>
        <p:spPr bwMode="white">
          <a:xfrm>
            <a:off x="1248836" y="4219899"/>
            <a:ext cx="10264079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07761F-82F1-DDE1-019A-97D3F488655E}"/>
              </a:ext>
            </a:extLst>
          </p:cNvPr>
          <p:cNvSpPr/>
          <p:nvPr/>
        </p:nvSpPr>
        <p:spPr bwMode="white">
          <a:xfrm>
            <a:off x="1248836" y="4629755"/>
            <a:ext cx="10235516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254DF8-BAA4-5FFA-F0B3-BB53DC1ADCCA}"/>
              </a:ext>
            </a:extLst>
          </p:cNvPr>
          <p:cNvSpPr/>
          <p:nvPr/>
        </p:nvSpPr>
        <p:spPr bwMode="white">
          <a:xfrm>
            <a:off x="1248836" y="5039612"/>
            <a:ext cx="9845138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7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5F038-9CF4-78E9-ACC6-40236DF9B8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85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D96CA4-B09D-C9B4-C2EC-754A0BE8E411}"/>
              </a:ext>
            </a:extLst>
          </p:cNvPr>
          <p:cNvSpPr/>
          <p:nvPr/>
        </p:nvSpPr>
        <p:spPr bwMode="white">
          <a:xfrm>
            <a:off x="769420" y="1424524"/>
            <a:ext cx="10216473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D2DFDD-3645-AB0C-FDE4-7452EA82344A}"/>
              </a:ext>
            </a:extLst>
          </p:cNvPr>
          <p:cNvSpPr/>
          <p:nvPr/>
        </p:nvSpPr>
        <p:spPr bwMode="white">
          <a:xfrm>
            <a:off x="769420" y="1825070"/>
            <a:ext cx="10254559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E1FAB6-B161-B8C8-A0D0-6A9AB34F6362}"/>
              </a:ext>
            </a:extLst>
          </p:cNvPr>
          <p:cNvSpPr/>
          <p:nvPr/>
        </p:nvSpPr>
        <p:spPr bwMode="white">
          <a:xfrm>
            <a:off x="769420" y="2235152"/>
            <a:ext cx="10245036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CD06DA-8215-D07E-9265-D9F12B4E1F2C}"/>
              </a:ext>
            </a:extLst>
          </p:cNvPr>
          <p:cNvSpPr/>
          <p:nvPr/>
        </p:nvSpPr>
        <p:spPr bwMode="white">
          <a:xfrm>
            <a:off x="788463" y="2654772"/>
            <a:ext cx="1475818" cy="2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55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D4A31-E846-8FE2-E9EB-3498D544AE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9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157724-E240-E036-CCC7-A1C2AF2F8AAF}"/>
              </a:ext>
            </a:extLst>
          </p:cNvPr>
          <p:cNvSpPr/>
          <p:nvPr/>
        </p:nvSpPr>
        <p:spPr bwMode="white">
          <a:xfrm>
            <a:off x="1235969" y="4538131"/>
            <a:ext cx="10264079" cy="2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2DACD8-7819-8425-B1EE-A60AB8CD613A}"/>
              </a:ext>
            </a:extLst>
          </p:cNvPr>
          <p:cNvSpPr/>
          <p:nvPr/>
        </p:nvSpPr>
        <p:spPr bwMode="white">
          <a:xfrm>
            <a:off x="1235969" y="4947659"/>
            <a:ext cx="10273602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8A3C03-B3EC-972F-8CB4-AF5AA039E8F9}"/>
              </a:ext>
            </a:extLst>
          </p:cNvPr>
          <p:cNvSpPr/>
          <p:nvPr/>
        </p:nvSpPr>
        <p:spPr bwMode="white">
          <a:xfrm>
            <a:off x="1226448" y="5357187"/>
            <a:ext cx="3684785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84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320DC-8EB0-55CB-B188-0C88A3ADBE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41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46ABA7-DD23-2E4C-9367-19E6D452BC1A}"/>
              </a:ext>
            </a:extLst>
          </p:cNvPr>
          <p:cNvSpPr/>
          <p:nvPr/>
        </p:nvSpPr>
        <p:spPr bwMode="white">
          <a:xfrm>
            <a:off x="797984" y="3638155"/>
            <a:ext cx="10245037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814A9F-7203-9B9A-302E-F54B5683172B}"/>
              </a:ext>
            </a:extLst>
          </p:cNvPr>
          <p:cNvSpPr/>
          <p:nvPr/>
        </p:nvSpPr>
        <p:spPr bwMode="white">
          <a:xfrm>
            <a:off x="817027" y="4038861"/>
            <a:ext cx="10206952" cy="25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C0A7CF-C85D-DF74-111B-A6983B89ADEE}"/>
              </a:ext>
            </a:extLst>
          </p:cNvPr>
          <p:cNvSpPr/>
          <p:nvPr/>
        </p:nvSpPr>
        <p:spPr bwMode="white">
          <a:xfrm>
            <a:off x="788463" y="4449107"/>
            <a:ext cx="10245036" cy="25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3A2937-4674-067D-A898-F616BEBE443C}"/>
              </a:ext>
            </a:extLst>
          </p:cNvPr>
          <p:cNvSpPr/>
          <p:nvPr/>
        </p:nvSpPr>
        <p:spPr bwMode="white">
          <a:xfrm>
            <a:off x="788463" y="4859354"/>
            <a:ext cx="4198942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48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2309C-B09C-758A-47EB-39EFED7BC9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1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E35D2E-7D14-6E73-B225-9BE969449CA6}"/>
              </a:ext>
            </a:extLst>
          </p:cNvPr>
          <p:cNvSpPr/>
          <p:nvPr/>
        </p:nvSpPr>
        <p:spPr bwMode="white">
          <a:xfrm>
            <a:off x="788463" y="3675909"/>
            <a:ext cx="10245036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D93301-9961-BC66-E76A-9CB4F515F089}"/>
              </a:ext>
            </a:extLst>
          </p:cNvPr>
          <p:cNvSpPr/>
          <p:nvPr/>
        </p:nvSpPr>
        <p:spPr bwMode="white">
          <a:xfrm>
            <a:off x="797984" y="4095634"/>
            <a:ext cx="10410584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8AF4BE-AF5E-D129-6D00-D2205CE58DBC}"/>
              </a:ext>
            </a:extLst>
          </p:cNvPr>
          <p:cNvSpPr/>
          <p:nvPr/>
        </p:nvSpPr>
        <p:spPr bwMode="white">
          <a:xfrm>
            <a:off x="788463" y="4496280"/>
            <a:ext cx="10273602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03976F-880E-C9DD-53FA-BE49C006A8FC}"/>
              </a:ext>
            </a:extLst>
          </p:cNvPr>
          <p:cNvSpPr/>
          <p:nvPr/>
        </p:nvSpPr>
        <p:spPr bwMode="white">
          <a:xfrm>
            <a:off x="788463" y="4896927"/>
            <a:ext cx="5484332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48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AE2131-957A-9AFD-F746-2A4144F64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ADF0D-06C7-3477-28E7-DC5598A8FA37}"/>
              </a:ext>
            </a:extLst>
          </p:cNvPr>
          <p:cNvSpPr/>
          <p:nvPr/>
        </p:nvSpPr>
        <p:spPr bwMode="white">
          <a:xfrm>
            <a:off x="1235969" y="4272973"/>
            <a:ext cx="5855667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30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23427-B77E-8F21-14BC-BDA40046DF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70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B59FDE-F673-AF35-BC8E-8BE27574F711}"/>
              </a:ext>
            </a:extLst>
          </p:cNvPr>
          <p:cNvSpPr/>
          <p:nvPr/>
        </p:nvSpPr>
        <p:spPr bwMode="white">
          <a:xfrm>
            <a:off x="788463" y="3763448"/>
            <a:ext cx="10254559" cy="24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428720-DCFA-DD27-F8BC-D785F0B99A40}"/>
              </a:ext>
            </a:extLst>
          </p:cNvPr>
          <p:cNvSpPr/>
          <p:nvPr/>
        </p:nvSpPr>
        <p:spPr bwMode="white">
          <a:xfrm>
            <a:off x="788463" y="4192966"/>
            <a:ext cx="6246045" cy="24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31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F0EC1-D609-F380-1FEB-25346530F9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1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653B57-AB04-AA53-1AFB-ED493876462B}"/>
              </a:ext>
            </a:extLst>
          </p:cNvPr>
          <p:cNvSpPr/>
          <p:nvPr/>
        </p:nvSpPr>
        <p:spPr bwMode="white">
          <a:xfrm>
            <a:off x="788463" y="3750562"/>
            <a:ext cx="10264079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9C9400-7AC0-C368-3FDE-3B8615D24C17}"/>
              </a:ext>
            </a:extLst>
          </p:cNvPr>
          <p:cNvSpPr/>
          <p:nvPr/>
        </p:nvSpPr>
        <p:spPr bwMode="white">
          <a:xfrm>
            <a:off x="788463" y="4179577"/>
            <a:ext cx="10254559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38B0FC-1812-4428-5E5D-BDE4C2FDAD76}"/>
              </a:ext>
            </a:extLst>
          </p:cNvPr>
          <p:cNvSpPr/>
          <p:nvPr/>
        </p:nvSpPr>
        <p:spPr bwMode="white">
          <a:xfrm>
            <a:off x="807506" y="4608591"/>
            <a:ext cx="10216473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D26560-E301-B4F5-0859-0969F8B09AA5}"/>
              </a:ext>
            </a:extLst>
          </p:cNvPr>
          <p:cNvSpPr/>
          <p:nvPr/>
        </p:nvSpPr>
        <p:spPr bwMode="white">
          <a:xfrm>
            <a:off x="788463" y="5047139"/>
            <a:ext cx="2770730" cy="21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01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663A0-B720-14F8-7E9C-285B5A9CCC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5601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7EF50A3-DFFA-C2F6-9485-D1761BC5B2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26886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FE1EE9-A4DC-8F17-A837-0060E6CF2006}"/>
              </a:ext>
            </a:extLst>
          </p:cNvPr>
          <p:cNvSpPr/>
          <p:nvPr/>
        </p:nvSpPr>
        <p:spPr bwMode="white">
          <a:xfrm>
            <a:off x="10919244" y="2792978"/>
            <a:ext cx="238035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70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75D26-900B-F874-2B56-382B92FF2C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35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ADCD63-FD39-3363-9B09-F6B2849DDD8B}"/>
              </a:ext>
            </a:extLst>
          </p:cNvPr>
          <p:cNvSpPr/>
          <p:nvPr/>
        </p:nvSpPr>
        <p:spPr bwMode="white">
          <a:xfrm>
            <a:off x="769420" y="3302334"/>
            <a:ext cx="10225993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AC0D57-2FE1-FD08-4D5E-BEB4464CE472}"/>
              </a:ext>
            </a:extLst>
          </p:cNvPr>
          <p:cNvSpPr/>
          <p:nvPr/>
        </p:nvSpPr>
        <p:spPr bwMode="white">
          <a:xfrm>
            <a:off x="759899" y="3721789"/>
            <a:ext cx="10254560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FDD332-26BA-80EA-111E-2F0161855B5C}"/>
              </a:ext>
            </a:extLst>
          </p:cNvPr>
          <p:cNvSpPr/>
          <p:nvPr/>
        </p:nvSpPr>
        <p:spPr bwMode="white">
          <a:xfrm>
            <a:off x="807506" y="4150778"/>
            <a:ext cx="7493350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0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41717-C736-462F-9B2A-1EB59C504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91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32081F0-324B-B784-6064-B1A2DB79C4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708920"/>
            <a:ext cx="11340000" cy="323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759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F4A3A-A70A-9C85-5EDD-03329AD4E0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3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E6C65E-5C31-E52D-6EF4-10E287300A34}"/>
              </a:ext>
            </a:extLst>
          </p:cNvPr>
          <p:cNvSpPr/>
          <p:nvPr/>
        </p:nvSpPr>
        <p:spPr bwMode="white">
          <a:xfrm>
            <a:off x="769420" y="1414478"/>
            <a:ext cx="10245036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783710-5C33-E1D4-C5B9-906CFB011CA8}"/>
              </a:ext>
            </a:extLst>
          </p:cNvPr>
          <p:cNvSpPr/>
          <p:nvPr/>
        </p:nvSpPr>
        <p:spPr bwMode="white">
          <a:xfrm>
            <a:off x="778942" y="1843210"/>
            <a:ext cx="10197430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3C7EC6-97E7-6433-FE0C-EF09B1E37EB9}"/>
              </a:ext>
            </a:extLst>
          </p:cNvPr>
          <p:cNvSpPr/>
          <p:nvPr/>
        </p:nvSpPr>
        <p:spPr bwMode="white">
          <a:xfrm>
            <a:off x="788463" y="2271943"/>
            <a:ext cx="895012" cy="2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C2FB01-AFA6-9867-2A18-AFEEA5BF96B2}"/>
              </a:ext>
            </a:extLst>
          </p:cNvPr>
          <p:cNvSpPr/>
          <p:nvPr/>
        </p:nvSpPr>
        <p:spPr bwMode="white">
          <a:xfrm>
            <a:off x="769420" y="2691147"/>
            <a:ext cx="10264079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78FEF1-9312-AC14-4222-A9B518715EE0}"/>
              </a:ext>
            </a:extLst>
          </p:cNvPr>
          <p:cNvSpPr/>
          <p:nvPr/>
        </p:nvSpPr>
        <p:spPr bwMode="white">
          <a:xfrm>
            <a:off x="788463" y="3110352"/>
            <a:ext cx="9826095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55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66062-3AB8-A65D-8C66-1018C10AF1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1D946A-A666-7A2C-E485-C34F6D6D4171}"/>
              </a:ext>
            </a:extLst>
          </p:cNvPr>
          <p:cNvSpPr/>
          <p:nvPr/>
        </p:nvSpPr>
        <p:spPr bwMode="white">
          <a:xfrm>
            <a:off x="788463" y="3748617"/>
            <a:ext cx="10235516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F17793-D44F-B410-6B96-9C094789796D}"/>
              </a:ext>
            </a:extLst>
          </p:cNvPr>
          <p:cNvSpPr/>
          <p:nvPr/>
        </p:nvSpPr>
        <p:spPr bwMode="white">
          <a:xfrm>
            <a:off x="778942" y="4167812"/>
            <a:ext cx="4065642" cy="25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8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C1C7F1-367F-6210-B753-9C9204BD13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87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AF8591-FF43-9F10-9D66-7DBEA552D709}"/>
              </a:ext>
            </a:extLst>
          </p:cNvPr>
          <p:cNvSpPr/>
          <p:nvPr/>
        </p:nvSpPr>
        <p:spPr bwMode="white">
          <a:xfrm>
            <a:off x="778942" y="2845855"/>
            <a:ext cx="10245036" cy="2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EBE97A-DA4E-2C7E-4C66-FB65E4E6579F}"/>
              </a:ext>
            </a:extLst>
          </p:cNvPr>
          <p:cNvSpPr/>
          <p:nvPr/>
        </p:nvSpPr>
        <p:spPr bwMode="white">
          <a:xfrm>
            <a:off x="788463" y="3275088"/>
            <a:ext cx="10254559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24D480-A515-A7ED-32FE-5BDB9E2004B7}"/>
              </a:ext>
            </a:extLst>
          </p:cNvPr>
          <p:cNvSpPr/>
          <p:nvPr/>
        </p:nvSpPr>
        <p:spPr bwMode="white">
          <a:xfrm>
            <a:off x="807506" y="3694782"/>
            <a:ext cx="10235516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A6D158-EAB2-9023-EB34-94A89D7ACAD7}"/>
              </a:ext>
            </a:extLst>
          </p:cNvPr>
          <p:cNvSpPr/>
          <p:nvPr/>
        </p:nvSpPr>
        <p:spPr bwMode="white">
          <a:xfrm>
            <a:off x="788463" y="4124015"/>
            <a:ext cx="1228261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5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FB0D2-0C8F-AA6B-C696-02CF8472E7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52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2FAF2D-5588-7B58-38BE-95267DA37CDD}"/>
              </a:ext>
            </a:extLst>
          </p:cNvPr>
          <p:cNvSpPr/>
          <p:nvPr/>
        </p:nvSpPr>
        <p:spPr bwMode="white">
          <a:xfrm>
            <a:off x="788463" y="3445146"/>
            <a:ext cx="10273602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06EC63-5850-EE8B-7D6D-EEBA35557DD8}"/>
              </a:ext>
            </a:extLst>
          </p:cNvPr>
          <p:cNvSpPr/>
          <p:nvPr/>
        </p:nvSpPr>
        <p:spPr bwMode="white">
          <a:xfrm>
            <a:off x="778942" y="3864571"/>
            <a:ext cx="10273602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63D5C8-D28F-7EDA-435B-653D6321D704}"/>
              </a:ext>
            </a:extLst>
          </p:cNvPr>
          <p:cNvSpPr/>
          <p:nvPr/>
        </p:nvSpPr>
        <p:spPr bwMode="white">
          <a:xfrm>
            <a:off x="788463" y="4293528"/>
            <a:ext cx="1237783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70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77AEAD-99DB-5904-AF33-F356CC5F61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63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F3D1C6-6D04-4E20-90B4-CADAC2A20DDF}"/>
              </a:ext>
            </a:extLst>
          </p:cNvPr>
          <p:cNvSpPr/>
          <p:nvPr/>
        </p:nvSpPr>
        <p:spPr bwMode="white">
          <a:xfrm>
            <a:off x="10928765" y="1910099"/>
            <a:ext cx="228513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03D216A-1EE8-D0EC-3188-276FE4E0BA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95725"/>
            <a:ext cx="11340000" cy="26415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8225C0-5F71-F9C0-B8CE-6919A973586C}"/>
              </a:ext>
            </a:extLst>
          </p:cNvPr>
          <p:cNvSpPr/>
          <p:nvPr/>
        </p:nvSpPr>
        <p:spPr bwMode="white">
          <a:xfrm>
            <a:off x="7996171" y="3691089"/>
            <a:ext cx="257078" cy="2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19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4D186-81AD-D722-A464-02EBFDA509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3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013AEA-DE16-62C8-FFF6-EF78470154E3}"/>
              </a:ext>
            </a:extLst>
          </p:cNvPr>
          <p:cNvSpPr/>
          <p:nvPr/>
        </p:nvSpPr>
        <p:spPr bwMode="white">
          <a:xfrm>
            <a:off x="10919244" y="1921254"/>
            <a:ext cx="257078" cy="2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6F6B2D-057B-8037-91A6-E8251B6B11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36304"/>
            <a:ext cx="11340000" cy="13384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E07B0F-9435-686F-8DF8-A2D2CB10400C}"/>
              </a:ext>
            </a:extLst>
          </p:cNvPr>
          <p:cNvSpPr/>
          <p:nvPr/>
        </p:nvSpPr>
        <p:spPr bwMode="white">
          <a:xfrm>
            <a:off x="10928765" y="4649696"/>
            <a:ext cx="238035" cy="21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AEB41EF-8746-1A5E-636D-0982DDAF45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5028177"/>
            <a:ext cx="11340000" cy="135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11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DA7D6-EB97-E48C-B038-D5E524AE48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35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A5A5017-3924-A06C-E1B2-2C4A68570A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4941088"/>
            <a:ext cx="11340000" cy="18002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D7B083-740D-34FA-4E71-4287F6825075}"/>
              </a:ext>
            </a:extLst>
          </p:cNvPr>
          <p:cNvSpPr/>
          <p:nvPr/>
        </p:nvSpPr>
        <p:spPr bwMode="white">
          <a:xfrm>
            <a:off x="10915215" y="5017290"/>
            <a:ext cx="266599" cy="2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1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15D6F-8360-FC25-5941-0C04E6634B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56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4AB893-C29D-E976-D897-9629E71D9329}"/>
              </a:ext>
            </a:extLst>
          </p:cNvPr>
          <p:cNvSpPr/>
          <p:nvPr/>
        </p:nvSpPr>
        <p:spPr bwMode="white">
          <a:xfrm>
            <a:off x="10938287" y="1903172"/>
            <a:ext cx="238035" cy="21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B42911-1F35-7958-A855-38E7CCE807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968"/>
            <a:ext cx="11340000" cy="36299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65A202-914E-3B1F-566D-882A670297A0}"/>
              </a:ext>
            </a:extLst>
          </p:cNvPr>
          <p:cNvSpPr/>
          <p:nvPr/>
        </p:nvSpPr>
        <p:spPr bwMode="white">
          <a:xfrm>
            <a:off x="10928765" y="4636785"/>
            <a:ext cx="238035" cy="21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70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3EEB0-5A1F-D062-7E41-E913BAA8B2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9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BA10FB-5329-2657-8C28-74170D49D38F}"/>
              </a:ext>
            </a:extLst>
          </p:cNvPr>
          <p:cNvSpPr/>
          <p:nvPr/>
        </p:nvSpPr>
        <p:spPr bwMode="white">
          <a:xfrm>
            <a:off x="10909722" y="1490339"/>
            <a:ext cx="266599" cy="2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2E6415-F279-D6B4-FCDA-F27DEC008B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920"/>
            <a:ext cx="11340000" cy="23091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C090FB-253A-F584-1263-BB3894B539F8}"/>
              </a:ext>
            </a:extLst>
          </p:cNvPr>
          <p:cNvSpPr/>
          <p:nvPr/>
        </p:nvSpPr>
        <p:spPr bwMode="white">
          <a:xfrm>
            <a:off x="10919244" y="3758548"/>
            <a:ext cx="238035" cy="2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703665D-0B1A-BC10-B894-A921C086C7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009758"/>
            <a:ext cx="11340000" cy="44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9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625DAF-4813-139F-85B5-ACED702E2B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04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8B4A32-3473-19DE-2269-608ACB6EFB04}"/>
              </a:ext>
            </a:extLst>
          </p:cNvPr>
          <p:cNvSpPr/>
          <p:nvPr/>
        </p:nvSpPr>
        <p:spPr bwMode="white">
          <a:xfrm>
            <a:off x="10919244" y="1938256"/>
            <a:ext cx="238035" cy="2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63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0793D-6D8B-76F9-F8FF-CC89F804C8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35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50557-D12C-9632-8B87-0A863C813420}"/>
              </a:ext>
            </a:extLst>
          </p:cNvPr>
          <p:cNvSpPr/>
          <p:nvPr/>
        </p:nvSpPr>
        <p:spPr bwMode="white">
          <a:xfrm>
            <a:off x="10900201" y="1930666"/>
            <a:ext cx="266600" cy="2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90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2024-10-13T13:45:28Z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