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2"/>
    <p:sldId id="366" r:id="rId3"/>
    <p:sldId id="364" r:id="rId4"/>
    <p:sldId id="363" r:id="rId5"/>
    <p:sldId id="359" r:id="rId6"/>
    <p:sldId id="358" r:id="rId7"/>
    <p:sldId id="361" r:id="rId8"/>
    <p:sldId id="360" r:id="rId9"/>
    <p:sldId id="356" r:id="rId10"/>
    <p:sldId id="354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21" autoAdjust="0"/>
    <p:restoredTop sz="94660"/>
  </p:normalViewPr>
  <p:slideViewPr>
    <p:cSldViewPr showGuides="1">
      <p:cViewPr varScale="1">
        <p:scale>
          <a:sx n="52" d="100"/>
          <a:sy n="52" d="100"/>
        </p:scale>
        <p:origin x="60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763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302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17DF83E-05A7-525A-04CA-E9AF73E3AE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772816"/>
            <a:ext cx="11233248" cy="341282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903F1-0CE5-B4D9-57C3-155C2AF84F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178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1CBE0E-5D63-14C6-6CD0-1E5AD0AF5C8B}"/>
              </a:ext>
            </a:extLst>
          </p:cNvPr>
          <p:cNvSpPr/>
          <p:nvPr/>
        </p:nvSpPr>
        <p:spPr bwMode="white">
          <a:xfrm>
            <a:off x="10148010" y="3336991"/>
            <a:ext cx="418942" cy="38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A02953F-6D7E-079E-1203-D0C8DD0E7C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29"/>
          <a:stretch/>
        </p:blipFill>
        <p:spPr>
          <a:xfrm>
            <a:off x="3401708" y="3406479"/>
            <a:ext cx="5256584" cy="343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68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C4E00-F572-B803-3C51-5470ED676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049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C9298-4431-98CB-2009-F79C53CC17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771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D9CC3-0355-4B6F-DC44-72E27AF9FA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9927"/>
            <a:ext cx="11340000" cy="42172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5ECB00-A15D-4A6F-7014-1913BEF98284}"/>
              </a:ext>
            </a:extLst>
          </p:cNvPr>
          <p:cNvSpPr/>
          <p:nvPr/>
        </p:nvSpPr>
        <p:spPr bwMode="white">
          <a:xfrm>
            <a:off x="9633853" y="1207084"/>
            <a:ext cx="361813" cy="3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46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8E287-6D47-9875-D3EE-F32CCE5CC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1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B7F182-8B87-FFD6-7155-83DB67349E0D}"/>
              </a:ext>
            </a:extLst>
          </p:cNvPr>
          <p:cNvSpPr/>
          <p:nvPr/>
        </p:nvSpPr>
        <p:spPr bwMode="white">
          <a:xfrm>
            <a:off x="10205138" y="5461791"/>
            <a:ext cx="342770" cy="38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19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0CAF69-CA9C-4F7D-2882-0831C3466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0750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745F6-8AB1-0DD6-F6D3-AB421AF03D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6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402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1B1696-0C97-A810-32D1-0C4995E92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61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8ECFAA-05E6-A0BC-0623-B9D85FF416F4}"/>
              </a:ext>
            </a:extLst>
          </p:cNvPr>
          <p:cNvSpPr/>
          <p:nvPr/>
        </p:nvSpPr>
        <p:spPr bwMode="white">
          <a:xfrm>
            <a:off x="9643375" y="1109784"/>
            <a:ext cx="342770" cy="38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72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5284C-7E6C-7B0B-7AA9-ED6402F8B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836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E8946-F18E-3D69-42B8-DCA296143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786250"/>
            <a:ext cx="11340000" cy="264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024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05ADA010-BB2C-0B5C-C6EB-BD6F545A78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606779"/>
            <a:ext cx="12192000" cy="50665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73D22E-E4B5-9EAE-FFAF-CABFCCC21975}"/>
              </a:ext>
            </a:extLst>
          </p:cNvPr>
          <p:cNvSpPr/>
          <p:nvPr/>
        </p:nvSpPr>
        <p:spPr bwMode="white">
          <a:xfrm>
            <a:off x="6223294" y="1657502"/>
            <a:ext cx="1199632" cy="31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EF46DE-58D7-1528-92DE-DCEECAF171DE}"/>
              </a:ext>
            </a:extLst>
          </p:cNvPr>
          <p:cNvSpPr/>
          <p:nvPr/>
        </p:nvSpPr>
        <p:spPr bwMode="white">
          <a:xfrm>
            <a:off x="4943871" y="2060848"/>
            <a:ext cx="1179877" cy="3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86ED861-A622-5BAF-FA68-39A795B36C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764704"/>
            <a:ext cx="11985662" cy="728717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64278A3-5DC5-6F43-E9F9-8BFA4198BE27}"/>
              </a:ext>
            </a:extLst>
          </p:cNvPr>
          <p:cNvSpPr/>
          <p:nvPr/>
        </p:nvSpPr>
        <p:spPr bwMode="white">
          <a:xfrm>
            <a:off x="6312024" y="2627356"/>
            <a:ext cx="864096" cy="26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69A7583-85D8-956A-29DF-5299AAF44D8E}"/>
              </a:ext>
            </a:extLst>
          </p:cNvPr>
          <p:cNvSpPr/>
          <p:nvPr/>
        </p:nvSpPr>
        <p:spPr bwMode="white">
          <a:xfrm>
            <a:off x="5303912" y="3045545"/>
            <a:ext cx="1867817" cy="26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65D49FA-743E-CB54-C001-54CD46930CBD}"/>
              </a:ext>
            </a:extLst>
          </p:cNvPr>
          <p:cNvSpPr/>
          <p:nvPr/>
        </p:nvSpPr>
        <p:spPr bwMode="white">
          <a:xfrm>
            <a:off x="4939117" y="3388405"/>
            <a:ext cx="1179877" cy="3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FDB28AF-784E-CD67-5FB3-7A5D7BBC32B2}"/>
              </a:ext>
            </a:extLst>
          </p:cNvPr>
          <p:cNvSpPr/>
          <p:nvPr/>
        </p:nvSpPr>
        <p:spPr bwMode="white">
          <a:xfrm>
            <a:off x="8688288" y="3861048"/>
            <a:ext cx="1179877" cy="3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3878B62-DB32-9FD7-87C0-C1B972F18F84}"/>
              </a:ext>
            </a:extLst>
          </p:cNvPr>
          <p:cNvSpPr/>
          <p:nvPr/>
        </p:nvSpPr>
        <p:spPr bwMode="white">
          <a:xfrm>
            <a:off x="7422926" y="4694486"/>
            <a:ext cx="1179877" cy="3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7AA5E81-519F-3245-8943-67E87D05E689}"/>
              </a:ext>
            </a:extLst>
          </p:cNvPr>
          <p:cNvSpPr/>
          <p:nvPr/>
        </p:nvSpPr>
        <p:spPr bwMode="white">
          <a:xfrm>
            <a:off x="5100149" y="5877272"/>
            <a:ext cx="1179877" cy="3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9ADD98C-FECF-92DA-8D97-156790CD280D}"/>
              </a:ext>
            </a:extLst>
          </p:cNvPr>
          <p:cNvSpPr/>
          <p:nvPr/>
        </p:nvSpPr>
        <p:spPr bwMode="white">
          <a:xfrm>
            <a:off x="5991852" y="6299034"/>
            <a:ext cx="1179877" cy="29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875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5" grpId="0" animBg="1"/>
      <p:bldP spid="18" grpId="0" animBg="1"/>
      <p:bldP spid="22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EC747-AE35-954F-D68A-E73FE81F64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774753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8438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C7FB6-DC1B-4C98-D8A0-3A0F37A55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94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92C4D3-3B1D-FC8D-D5ED-FCF5B8D104EC}"/>
              </a:ext>
            </a:extLst>
          </p:cNvPr>
          <p:cNvSpPr/>
          <p:nvPr/>
        </p:nvSpPr>
        <p:spPr bwMode="white">
          <a:xfrm>
            <a:off x="9624332" y="1071465"/>
            <a:ext cx="371335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32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F12F1-2941-6255-FE86-46B778110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6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3467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218DA1-2E03-B575-A185-AE3CF20D8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3717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B4DB21-47C4-8C57-6CB0-991700906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58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E377DF-D040-73C1-DDCB-847C64605C75}"/>
              </a:ext>
            </a:extLst>
          </p:cNvPr>
          <p:cNvSpPr/>
          <p:nvPr/>
        </p:nvSpPr>
        <p:spPr bwMode="white">
          <a:xfrm>
            <a:off x="1150277" y="2817090"/>
            <a:ext cx="9435717" cy="44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121936-DCEA-7D56-085E-DD166ADA9CF7}"/>
              </a:ext>
            </a:extLst>
          </p:cNvPr>
          <p:cNvSpPr/>
          <p:nvPr/>
        </p:nvSpPr>
        <p:spPr bwMode="white">
          <a:xfrm>
            <a:off x="1169318" y="3589649"/>
            <a:ext cx="9416675" cy="43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D8BABA-A3EC-A71E-76D8-AB2871D6D119}"/>
              </a:ext>
            </a:extLst>
          </p:cNvPr>
          <p:cNvSpPr/>
          <p:nvPr/>
        </p:nvSpPr>
        <p:spPr bwMode="white">
          <a:xfrm>
            <a:off x="1140754" y="4352670"/>
            <a:ext cx="9203717" cy="44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68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FC267F-463C-8092-F78B-8F570592B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5084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16EC78-B4ED-25C6-0424-77F7740B0E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24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882C55-50F0-3089-8A83-720955429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483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9AE00D-D67A-CB58-18AE-A2CA72DBCF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42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129E5F-452F-255F-8C75-B1293A065529}"/>
              </a:ext>
            </a:extLst>
          </p:cNvPr>
          <p:cNvSpPr/>
          <p:nvPr/>
        </p:nvSpPr>
        <p:spPr bwMode="white">
          <a:xfrm>
            <a:off x="1140755" y="1956927"/>
            <a:ext cx="9454760" cy="43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787ECE-A037-FCEA-B478-74E764FEEB61}"/>
              </a:ext>
            </a:extLst>
          </p:cNvPr>
          <p:cNvSpPr/>
          <p:nvPr/>
        </p:nvSpPr>
        <p:spPr bwMode="white">
          <a:xfrm>
            <a:off x="1121712" y="2718677"/>
            <a:ext cx="9510792" cy="44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BD555FC-A345-9059-3A8E-8E734D87FF1C}"/>
              </a:ext>
            </a:extLst>
          </p:cNvPr>
          <p:cNvSpPr/>
          <p:nvPr/>
        </p:nvSpPr>
        <p:spPr bwMode="white">
          <a:xfrm>
            <a:off x="1121712" y="3489949"/>
            <a:ext cx="9454760" cy="44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BB17BED-09BF-2876-7CAE-230316E60538}"/>
              </a:ext>
            </a:extLst>
          </p:cNvPr>
          <p:cNvSpPr/>
          <p:nvPr/>
        </p:nvSpPr>
        <p:spPr bwMode="white">
          <a:xfrm>
            <a:off x="1169319" y="4251699"/>
            <a:ext cx="9510792" cy="44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B52848B-1298-C725-4DFB-B9CF924DBB72}"/>
              </a:ext>
            </a:extLst>
          </p:cNvPr>
          <p:cNvSpPr/>
          <p:nvPr/>
        </p:nvSpPr>
        <p:spPr bwMode="white">
          <a:xfrm>
            <a:off x="1131234" y="5022970"/>
            <a:ext cx="9548877" cy="43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20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4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FBB9D2-69A1-81FF-2412-8281C8A9C9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33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90DECB-BF83-6DBA-8900-3695CA60AB3B}"/>
              </a:ext>
            </a:extLst>
          </p:cNvPr>
          <p:cNvSpPr/>
          <p:nvPr/>
        </p:nvSpPr>
        <p:spPr bwMode="white">
          <a:xfrm>
            <a:off x="321914" y="1671294"/>
            <a:ext cx="9445239" cy="62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8F9A2F-02E4-042D-B88A-73DDECBE07E7}"/>
              </a:ext>
            </a:extLst>
          </p:cNvPr>
          <p:cNvSpPr/>
          <p:nvPr/>
        </p:nvSpPr>
        <p:spPr bwMode="white">
          <a:xfrm>
            <a:off x="321913" y="2633033"/>
            <a:ext cx="9445239" cy="42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AC112F-59DF-94F8-0B45-79C31AD37370}"/>
              </a:ext>
            </a:extLst>
          </p:cNvPr>
          <p:cNvSpPr/>
          <p:nvPr/>
        </p:nvSpPr>
        <p:spPr bwMode="white">
          <a:xfrm>
            <a:off x="321914" y="3404329"/>
            <a:ext cx="9662518" cy="43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8ABD528-4427-FBCE-CBE8-D1E31BC3F750}"/>
              </a:ext>
            </a:extLst>
          </p:cNvPr>
          <p:cNvSpPr/>
          <p:nvPr/>
        </p:nvSpPr>
        <p:spPr bwMode="white">
          <a:xfrm>
            <a:off x="321914" y="4166102"/>
            <a:ext cx="9445239" cy="42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5723FBB-5C3C-EECB-0653-30699F9BBE55}"/>
              </a:ext>
            </a:extLst>
          </p:cNvPr>
          <p:cNvSpPr/>
          <p:nvPr/>
        </p:nvSpPr>
        <p:spPr bwMode="white">
          <a:xfrm>
            <a:off x="321914" y="4918353"/>
            <a:ext cx="7430270" cy="52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53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A28E6-25F1-FD46-8E5E-90980A832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605588"/>
            <a:ext cx="11340000" cy="504662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965E41D-1857-53E2-5436-D4E0EB4F66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836712"/>
            <a:ext cx="11985662" cy="73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3820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4D46B-94D3-9866-D50F-BB3B488119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4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743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2E219-0CED-C200-CADA-0F69CC029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806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D729265-068A-4EF5-5A36-6CEC714C39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6"/>
          <a:stretch/>
        </p:blipFill>
        <p:spPr>
          <a:xfrm>
            <a:off x="1199456" y="2636912"/>
            <a:ext cx="9865096" cy="30868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FB743A-CA58-C25F-E269-B347327759B7}"/>
              </a:ext>
            </a:extLst>
          </p:cNvPr>
          <p:cNvSpPr/>
          <p:nvPr/>
        </p:nvSpPr>
        <p:spPr bwMode="white">
          <a:xfrm>
            <a:off x="1050277" y="3636650"/>
            <a:ext cx="9582227" cy="51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FF2419-FF11-C17A-5D76-C173A4AE275F}"/>
              </a:ext>
            </a:extLst>
          </p:cNvPr>
          <p:cNvSpPr/>
          <p:nvPr/>
        </p:nvSpPr>
        <p:spPr bwMode="white">
          <a:xfrm>
            <a:off x="1050277" y="4428738"/>
            <a:ext cx="9582227" cy="51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9FE442-50FE-E4C7-F67D-28AA9DD588EF}"/>
              </a:ext>
            </a:extLst>
          </p:cNvPr>
          <p:cNvSpPr/>
          <p:nvPr/>
        </p:nvSpPr>
        <p:spPr bwMode="white">
          <a:xfrm>
            <a:off x="1050277" y="5094915"/>
            <a:ext cx="9582227" cy="51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12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80EA54-1A1E-7CBC-2CCB-F22BD61B9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272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F972CA-75EE-68A1-C31B-249245F70A7D}"/>
              </a:ext>
            </a:extLst>
          </p:cNvPr>
          <p:cNvSpPr/>
          <p:nvPr/>
        </p:nvSpPr>
        <p:spPr bwMode="white">
          <a:xfrm>
            <a:off x="321914" y="1882127"/>
            <a:ext cx="9518502" cy="43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D7CD99-A8EC-9CF3-7267-F9F42C32FBF8}"/>
              </a:ext>
            </a:extLst>
          </p:cNvPr>
          <p:cNvSpPr/>
          <p:nvPr/>
        </p:nvSpPr>
        <p:spPr bwMode="white">
          <a:xfrm>
            <a:off x="321914" y="2673550"/>
            <a:ext cx="9662518" cy="58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39CEA6-FE0D-BC2F-1CED-96A95463C401}"/>
              </a:ext>
            </a:extLst>
          </p:cNvPr>
          <p:cNvSpPr/>
          <p:nvPr/>
        </p:nvSpPr>
        <p:spPr bwMode="white">
          <a:xfrm>
            <a:off x="321914" y="3426833"/>
            <a:ext cx="9878542" cy="4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43D02F0-E5BF-CB91-4898-B2045136EBA7}"/>
              </a:ext>
            </a:extLst>
          </p:cNvPr>
          <p:cNvSpPr/>
          <p:nvPr/>
        </p:nvSpPr>
        <p:spPr bwMode="white">
          <a:xfrm>
            <a:off x="321914" y="4189650"/>
            <a:ext cx="3532443" cy="43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D1ABB3E-35FC-F040-97B7-190DFA306716}"/>
              </a:ext>
            </a:extLst>
          </p:cNvPr>
          <p:cNvSpPr/>
          <p:nvPr/>
        </p:nvSpPr>
        <p:spPr bwMode="white">
          <a:xfrm>
            <a:off x="321914" y="4847580"/>
            <a:ext cx="9518502" cy="5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8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4" grpId="0" animBg="1"/>
      <p:bldP spid="17" grpId="0" animBg="1"/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2F3F1B-89B1-3FDF-4BA4-2092A19BED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424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689CE1-8D4C-39BF-79C1-377281DA4E11}"/>
              </a:ext>
            </a:extLst>
          </p:cNvPr>
          <p:cNvSpPr/>
          <p:nvPr/>
        </p:nvSpPr>
        <p:spPr bwMode="white">
          <a:xfrm>
            <a:off x="321914" y="1823966"/>
            <a:ext cx="9374486" cy="4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E05E79-0E2E-07F4-75AB-A163343B5715}"/>
              </a:ext>
            </a:extLst>
          </p:cNvPr>
          <p:cNvSpPr/>
          <p:nvPr/>
        </p:nvSpPr>
        <p:spPr bwMode="white">
          <a:xfrm>
            <a:off x="321914" y="2605051"/>
            <a:ext cx="9446494" cy="4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BDE31E2-D270-A7E1-100D-17075A0F9F65}"/>
              </a:ext>
            </a:extLst>
          </p:cNvPr>
          <p:cNvSpPr/>
          <p:nvPr/>
        </p:nvSpPr>
        <p:spPr bwMode="white">
          <a:xfrm>
            <a:off x="321914" y="3348035"/>
            <a:ext cx="9518502" cy="4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732D009-A686-B8F2-CA99-B4DB55DB8E2F}"/>
              </a:ext>
            </a:extLst>
          </p:cNvPr>
          <p:cNvSpPr/>
          <p:nvPr/>
        </p:nvSpPr>
        <p:spPr bwMode="white">
          <a:xfrm>
            <a:off x="321914" y="4138645"/>
            <a:ext cx="9446494" cy="4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52A5677-04C8-0806-6EF9-4F66B3AB6D3E}"/>
              </a:ext>
            </a:extLst>
          </p:cNvPr>
          <p:cNvSpPr/>
          <p:nvPr/>
        </p:nvSpPr>
        <p:spPr bwMode="white">
          <a:xfrm>
            <a:off x="321914" y="4891155"/>
            <a:ext cx="9590510" cy="4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6040674-482B-E6AD-B1D0-4FF1D51F3346}"/>
              </a:ext>
            </a:extLst>
          </p:cNvPr>
          <p:cNvSpPr/>
          <p:nvPr/>
        </p:nvSpPr>
        <p:spPr bwMode="white">
          <a:xfrm>
            <a:off x="321914" y="5681765"/>
            <a:ext cx="3613846" cy="4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94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7" grpId="0" animBg="1"/>
      <p:bldP spid="20" grpId="0" animBg="1"/>
      <p:bldP spid="23" grpId="0" animBg="1"/>
      <p:bldP spid="2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CF98AD-1DD4-7FBE-F88D-67C00F860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4129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F45D2-FEF4-1100-024C-EE9B6D39D5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7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181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06B7DD-7945-89DE-1D79-1520FB104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2047722" cy="454522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84B206-08DB-FC35-616E-9282D5D31676}"/>
              </a:ext>
            </a:extLst>
          </p:cNvPr>
          <p:cNvSpPr/>
          <p:nvPr/>
        </p:nvSpPr>
        <p:spPr bwMode="white">
          <a:xfrm>
            <a:off x="5591944" y="2898536"/>
            <a:ext cx="5184576" cy="60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6047F66-813D-8089-CF4C-C9328DCDFB5F}"/>
              </a:ext>
            </a:extLst>
          </p:cNvPr>
          <p:cNvSpPr/>
          <p:nvPr/>
        </p:nvSpPr>
        <p:spPr bwMode="white">
          <a:xfrm>
            <a:off x="479376" y="3789040"/>
            <a:ext cx="10297362" cy="60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98E90E3-184F-1F40-471E-3941349FA258}"/>
              </a:ext>
            </a:extLst>
          </p:cNvPr>
          <p:cNvSpPr/>
          <p:nvPr/>
        </p:nvSpPr>
        <p:spPr bwMode="white">
          <a:xfrm>
            <a:off x="479376" y="4679544"/>
            <a:ext cx="6768752" cy="60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1092E-8C2D-EA88-3C05-A5DA507E06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750248" cy="45452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55E252-9DF7-771F-B563-1AB369F6BF89}"/>
              </a:ext>
            </a:extLst>
          </p:cNvPr>
          <p:cNvSpPr/>
          <p:nvPr/>
        </p:nvSpPr>
        <p:spPr bwMode="white">
          <a:xfrm>
            <a:off x="5139748" y="1071646"/>
            <a:ext cx="5420748" cy="5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C189BC4-A295-8073-8901-5A77285E6A01}"/>
              </a:ext>
            </a:extLst>
          </p:cNvPr>
          <p:cNvSpPr/>
          <p:nvPr/>
        </p:nvSpPr>
        <p:spPr bwMode="white">
          <a:xfrm>
            <a:off x="479376" y="1800446"/>
            <a:ext cx="10081120" cy="69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48687FE-8909-FB2D-84E9-2188920F7C05}"/>
              </a:ext>
            </a:extLst>
          </p:cNvPr>
          <p:cNvSpPr/>
          <p:nvPr/>
        </p:nvSpPr>
        <p:spPr bwMode="white">
          <a:xfrm>
            <a:off x="479376" y="2799838"/>
            <a:ext cx="10081120" cy="5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B43D270-2B11-97E7-2755-A9E0F728629A}"/>
              </a:ext>
            </a:extLst>
          </p:cNvPr>
          <p:cNvSpPr/>
          <p:nvPr/>
        </p:nvSpPr>
        <p:spPr bwMode="white">
          <a:xfrm>
            <a:off x="479376" y="3577829"/>
            <a:ext cx="1512168" cy="5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2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409D06-D4B3-2014-30E5-7033669E9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094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A263F9-25C1-3BB1-D8D7-983EF41052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135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FE58CC-78CC-B5B7-64AF-F2674922BE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410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8598B1-46BF-3157-2B9E-FB6070F70B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509541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3AD36F1-4D0E-3D5C-7D67-3FDD68E156A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692696"/>
            <a:ext cx="11809312" cy="80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0320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4D66B-97F5-99E4-B6B4-F427077E4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244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941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F31761-7EB9-7583-7E48-2F6025557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57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6D0C16-5AFC-56C1-E70C-710FA020850A}"/>
              </a:ext>
            </a:extLst>
          </p:cNvPr>
          <p:cNvSpPr/>
          <p:nvPr/>
        </p:nvSpPr>
        <p:spPr bwMode="white">
          <a:xfrm>
            <a:off x="9595768" y="1023985"/>
            <a:ext cx="418942" cy="38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3234D95-3321-BB7C-944C-1CA84A88C9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36" y="3284984"/>
            <a:ext cx="11340000" cy="150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76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</Words>
  <Application>Microsoft Office PowerPoint</Application>
  <PresentationFormat>宽屏</PresentationFormat>
  <Paragraphs>2</Paragraphs>
  <Slides>37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2024-10-13T13:58:56Z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