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66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7" r:id="rId20"/>
    <p:sldId id="345" r:id="rId21"/>
    <p:sldId id="344" r:id="rId22"/>
    <p:sldId id="343" r:id="rId23"/>
    <p:sldId id="341" r:id="rId24"/>
    <p:sldId id="340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64" autoAdjust="0"/>
    <p:restoredTop sz="94660"/>
  </p:normalViewPr>
  <p:slideViewPr>
    <p:cSldViewPr showGuides="1">
      <p:cViewPr varScale="1">
        <p:scale>
          <a:sx n="55" d="100"/>
          <a:sy n="55" d="100"/>
        </p:scale>
        <p:origin x="8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62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28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8C8CF5-5211-9069-EBCA-9BD47690F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2116894"/>
            <a:ext cx="10009112" cy="296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34EBF-A294-6495-ECEF-158F7D076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29CE0-75E0-9629-5CFA-5EEB05E9458A}"/>
              </a:ext>
            </a:extLst>
          </p:cNvPr>
          <p:cNvSpPr/>
          <p:nvPr/>
        </p:nvSpPr>
        <p:spPr bwMode="white">
          <a:xfrm>
            <a:off x="10176574" y="5436290"/>
            <a:ext cx="371335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3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8066E-7F96-C5E1-46B5-36D9176D1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23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C5103-5365-EEAD-6B92-681F377E4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046F4-39AC-EA46-59A6-E449AA9DB1CD}"/>
              </a:ext>
            </a:extLst>
          </p:cNvPr>
          <p:cNvSpPr/>
          <p:nvPr/>
        </p:nvSpPr>
        <p:spPr bwMode="white">
          <a:xfrm>
            <a:off x="10186095" y="2767851"/>
            <a:ext cx="371335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23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0A5B9-A806-E772-CB3F-1B9CEDD21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9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D0DF-ADF5-634C-24E9-1D11AB3FE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50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33643-26B8-8A7E-A38A-EF995E41D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6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54253-1681-D463-C69C-1F9B8173D4C4}"/>
              </a:ext>
            </a:extLst>
          </p:cNvPr>
          <p:cNvSpPr/>
          <p:nvPr/>
        </p:nvSpPr>
        <p:spPr bwMode="white">
          <a:xfrm>
            <a:off x="9624332" y="1128579"/>
            <a:ext cx="361813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8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AB8C4-44EB-CA39-E372-0B0B51688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01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4B8BC-DA1C-CBDB-40C2-2E5946441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58016-6A9F-F1CE-690F-478395710C89}"/>
              </a:ext>
            </a:extLst>
          </p:cNvPr>
          <p:cNvSpPr/>
          <p:nvPr/>
        </p:nvSpPr>
        <p:spPr bwMode="white">
          <a:xfrm>
            <a:off x="9605289" y="1147956"/>
            <a:ext cx="418942" cy="38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86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2FCD4-5B3A-07D1-CF3F-BC03A70B4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28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592084-6BCB-ECCE-6229-1FB8C957C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191631"/>
            <a:ext cx="11340000" cy="893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E4748-5952-D0BD-65C7-4A46062F3FA5}"/>
              </a:ext>
            </a:extLst>
          </p:cNvPr>
          <p:cNvSpPr/>
          <p:nvPr/>
        </p:nvSpPr>
        <p:spPr bwMode="white">
          <a:xfrm>
            <a:off x="10160055" y="4489482"/>
            <a:ext cx="333249" cy="38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686EA8E-8190-FDDF-97FA-456136E6B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46"/>
          <a:stretch/>
        </p:blipFill>
        <p:spPr>
          <a:xfrm>
            <a:off x="876680" y="5351808"/>
            <a:ext cx="11340000" cy="89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4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0820B-D253-95C8-6858-0E6DC20E4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1"/>
          <a:stretch/>
        </p:blipFill>
        <p:spPr>
          <a:xfrm>
            <a:off x="444632" y="908720"/>
            <a:ext cx="11340000" cy="32879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CA50E1-7EA0-74B1-A06E-48EA0F965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06354"/>
            <a:ext cx="11340000" cy="246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3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968277E-872C-D5B3-5983-C8F736D349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328" y="692696"/>
            <a:ext cx="12192000" cy="93442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B4531FC-7C9B-442B-DB16-B4E890FE62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2530" y="1627119"/>
            <a:ext cx="12192000" cy="516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3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B7C55-0000-BFFE-E579-904C7163E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71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941EB-AA8F-2060-7203-A07D56C4BBB9}"/>
              </a:ext>
            </a:extLst>
          </p:cNvPr>
          <p:cNvSpPr/>
          <p:nvPr/>
        </p:nvSpPr>
        <p:spPr bwMode="white">
          <a:xfrm>
            <a:off x="10176574" y="2825953"/>
            <a:ext cx="371335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5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7E739-66DD-9098-E4D5-6D6A2E6CA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19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F9AF756-E198-8FFF-0E75-BEA542032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711" y="2708920"/>
            <a:ext cx="7733939" cy="40442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5152DF0-324B-A6E9-D607-E9E1BADCB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91967"/>
            <a:ext cx="10652105" cy="2462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98D1C-63A5-2153-BC79-156AC8C4F88C}"/>
              </a:ext>
            </a:extLst>
          </p:cNvPr>
          <p:cNvSpPr/>
          <p:nvPr/>
        </p:nvSpPr>
        <p:spPr bwMode="white">
          <a:xfrm>
            <a:off x="9231621" y="2327671"/>
            <a:ext cx="752811" cy="59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91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20F7B-D9B4-9752-BBCD-79BB32C20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16335"/>
            <a:ext cx="11340000" cy="40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19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72FD5-39CD-3CF4-030D-998328CA6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09A667A-EC28-8963-A67A-B183CFF686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54893"/>
            <a:ext cx="11340000" cy="246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49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2FDE5-BBB2-C34A-F3D8-C842F41CE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CC627-E9B8-BF1D-0856-1FA85D8776A8}"/>
              </a:ext>
            </a:extLst>
          </p:cNvPr>
          <p:cNvSpPr/>
          <p:nvPr/>
        </p:nvSpPr>
        <p:spPr bwMode="white">
          <a:xfrm>
            <a:off x="9357732" y="2796361"/>
            <a:ext cx="371335" cy="38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9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556DB-B918-EE13-598E-F441F68E0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78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AD656-608F-E349-50A6-A7B49E2A8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23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73D1D-1E0A-548B-181F-9A8BF5742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621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08E4E-8B3C-A626-4C8B-6D10250B0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75CAD-8B4F-17A2-B59E-585C180E34B9}"/>
              </a:ext>
            </a:extLst>
          </p:cNvPr>
          <p:cNvSpPr/>
          <p:nvPr/>
        </p:nvSpPr>
        <p:spPr bwMode="white">
          <a:xfrm>
            <a:off x="1140754" y="2815956"/>
            <a:ext cx="9347733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EED362-75EF-EA6D-DD44-DD7710FEF29E}"/>
              </a:ext>
            </a:extLst>
          </p:cNvPr>
          <p:cNvSpPr/>
          <p:nvPr/>
        </p:nvSpPr>
        <p:spPr bwMode="white">
          <a:xfrm>
            <a:off x="1169318" y="3578526"/>
            <a:ext cx="9607202" cy="4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741B09-10A2-147C-1C7F-E530B6765F5B}"/>
              </a:ext>
            </a:extLst>
          </p:cNvPr>
          <p:cNvSpPr/>
          <p:nvPr/>
        </p:nvSpPr>
        <p:spPr bwMode="white">
          <a:xfrm>
            <a:off x="1197884" y="4360160"/>
            <a:ext cx="9102468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E177BF-5D13-F6AF-2178-9EC7CC35D0BA}"/>
              </a:ext>
            </a:extLst>
          </p:cNvPr>
          <p:cNvSpPr/>
          <p:nvPr/>
        </p:nvSpPr>
        <p:spPr bwMode="white">
          <a:xfrm>
            <a:off x="1131234" y="5141793"/>
            <a:ext cx="5900870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B1BD0-DDFD-555C-E9CB-0694251A5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28394"/>
            <a:ext cx="11340000" cy="5024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2AD783-DF36-7CA6-A9EC-F21C0191AA1D}"/>
              </a:ext>
            </a:extLst>
          </p:cNvPr>
          <p:cNvSpPr/>
          <p:nvPr/>
        </p:nvSpPr>
        <p:spPr bwMode="white">
          <a:xfrm>
            <a:off x="10167052" y="5890771"/>
            <a:ext cx="361813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17C18AA-7FDA-5848-54B2-146562E23E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53" y="836712"/>
            <a:ext cx="11989847" cy="7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42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DD812-D662-D9A6-9C7B-DD1AE2B7B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3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B3537-FA3F-685C-B733-00AFDCA9E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838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9D369-F87B-C78F-4F9D-EE182D7D1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A16D0-1F7B-722B-5DEA-9D291250B445}"/>
              </a:ext>
            </a:extLst>
          </p:cNvPr>
          <p:cNvSpPr/>
          <p:nvPr/>
        </p:nvSpPr>
        <p:spPr bwMode="white">
          <a:xfrm>
            <a:off x="1140755" y="2673730"/>
            <a:ext cx="9419741" cy="4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442067-23EC-C0B1-FD36-F9DA27A9CF32}"/>
              </a:ext>
            </a:extLst>
          </p:cNvPr>
          <p:cNvSpPr/>
          <p:nvPr/>
        </p:nvSpPr>
        <p:spPr bwMode="white">
          <a:xfrm>
            <a:off x="1188362" y="3427089"/>
            <a:ext cx="9121511" cy="4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1C8A31-0152-550D-4878-529D7B9DEC46}"/>
              </a:ext>
            </a:extLst>
          </p:cNvPr>
          <p:cNvSpPr/>
          <p:nvPr/>
        </p:nvSpPr>
        <p:spPr bwMode="white">
          <a:xfrm>
            <a:off x="1197884" y="4189984"/>
            <a:ext cx="9218596" cy="4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48E199-1D9F-B101-C3C8-3F38C1DE8FAB}"/>
              </a:ext>
            </a:extLst>
          </p:cNvPr>
          <p:cNvSpPr/>
          <p:nvPr/>
        </p:nvSpPr>
        <p:spPr bwMode="white">
          <a:xfrm>
            <a:off x="1178841" y="4933806"/>
            <a:ext cx="9218596" cy="4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5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2FC81-C598-DB84-0A14-47E282E44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9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1AA719-2B6A-97F8-55E9-14A06BAE7A80}"/>
              </a:ext>
            </a:extLst>
          </p:cNvPr>
          <p:cNvSpPr/>
          <p:nvPr/>
        </p:nvSpPr>
        <p:spPr bwMode="white">
          <a:xfrm>
            <a:off x="321914" y="1864021"/>
            <a:ext cx="9374486" cy="44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FA3437-3A3D-A9A3-E4B0-16E0CE578AA3}"/>
              </a:ext>
            </a:extLst>
          </p:cNvPr>
          <p:cNvSpPr/>
          <p:nvPr/>
        </p:nvSpPr>
        <p:spPr bwMode="white">
          <a:xfrm>
            <a:off x="321914" y="2598969"/>
            <a:ext cx="9169118" cy="44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CBCD8F-D7DB-8180-5335-2E3581E7C814}"/>
              </a:ext>
            </a:extLst>
          </p:cNvPr>
          <p:cNvSpPr/>
          <p:nvPr/>
        </p:nvSpPr>
        <p:spPr bwMode="white">
          <a:xfrm>
            <a:off x="321914" y="3353006"/>
            <a:ext cx="9169118" cy="44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229EDB-3ED4-6FA7-E4E8-982021688BDB}"/>
              </a:ext>
            </a:extLst>
          </p:cNvPr>
          <p:cNvSpPr/>
          <p:nvPr/>
        </p:nvSpPr>
        <p:spPr bwMode="white">
          <a:xfrm>
            <a:off x="321914" y="4116587"/>
            <a:ext cx="9374486" cy="41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9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7485E-A7E7-8C7E-2E3B-60683A110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8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247056-9B33-58C6-931E-28ADBF82A18F}"/>
              </a:ext>
            </a:extLst>
          </p:cNvPr>
          <p:cNvSpPr/>
          <p:nvPr/>
        </p:nvSpPr>
        <p:spPr bwMode="white">
          <a:xfrm>
            <a:off x="360000" y="1772815"/>
            <a:ext cx="9912464" cy="4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8901C6-6101-6913-FA87-4C2CFF023F16}"/>
              </a:ext>
            </a:extLst>
          </p:cNvPr>
          <p:cNvSpPr/>
          <p:nvPr/>
        </p:nvSpPr>
        <p:spPr bwMode="white">
          <a:xfrm>
            <a:off x="321914" y="2547773"/>
            <a:ext cx="9662518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6425EE-3093-9A34-36E1-DC2CD4E18C54}"/>
              </a:ext>
            </a:extLst>
          </p:cNvPr>
          <p:cNvSpPr/>
          <p:nvPr/>
        </p:nvSpPr>
        <p:spPr bwMode="white">
          <a:xfrm>
            <a:off x="321914" y="3300224"/>
            <a:ext cx="9131031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0F5F8C-2047-16FD-B49A-8EF708CF981A}"/>
              </a:ext>
            </a:extLst>
          </p:cNvPr>
          <p:cNvSpPr/>
          <p:nvPr/>
        </p:nvSpPr>
        <p:spPr bwMode="white">
          <a:xfrm>
            <a:off x="321914" y="4081250"/>
            <a:ext cx="3469830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1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869D7-53B6-B457-B4AB-A6874AEC6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9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47121-AD12-BE8E-08B3-92E78C8C1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274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32FF0-DDE0-E72B-7578-87E44B58D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4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F0EF0-427C-9F46-A71C-33CCBC8BC0E0}"/>
              </a:ext>
            </a:extLst>
          </p:cNvPr>
          <p:cNvSpPr/>
          <p:nvPr/>
        </p:nvSpPr>
        <p:spPr bwMode="white">
          <a:xfrm>
            <a:off x="1140754" y="2719859"/>
            <a:ext cx="7691549" cy="4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52BBD7-A583-31C6-76D2-01C2FE8832D4}"/>
              </a:ext>
            </a:extLst>
          </p:cNvPr>
          <p:cNvSpPr/>
          <p:nvPr/>
        </p:nvSpPr>
        <p:spPr bwMode="white">
          <a:xfrm>
            <a:off x="1121712" y="3472576"/>
            <a:ext cx="9178639" cy="4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EECF6C-07B8-6134-7AFC-377EC1994C08}"/>
              </a:ext>
            </a:extLst>
          </p:cNvPr>
          <p:cNvSpPr/>
          <p:nvPr/>
        </p:nvSpPr>
        <p:spPr bwMode="white">
          <a:xfrm>
            <a:off x="1150277" y="4215764"/>
            <a:ext cx="9150075" cy="4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793ECD-75D8-A05A-49B7-935FA2B7E7D4}"/>
              </a:ext>
            </a:extLst>
          </p:cNvPr>
          <p:cNvSpPr/>
          <p:nvPr/>
        </p:nvSpPr>
        <p:spPr bwMode="white">
          <a:xfrm>
            <a:off x="1159798" y="4978009"/>
            <a:ext cx="9150075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4C052-AE1D-5FAD-5129-3602B9295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0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01BC5-E2A2-B3A4-5B92-1C1D745AF378}"/>
              </a:ext>
            </a:extLst>
          </p:cNvPr>
          <p:cNvSpPr/>
          <p:nvPr/>
        </p:nvSpPr>
        <p:spPr bwMode="white">
          <a:xfrm>
            <a:off x="321914" y="1929616"/>
            <a:ext cx="9302478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CB795A-0CBB-8B72-2DDF-06029AC5A8CF}"/>
              </a:ext>
            </a:extLst>
          </p:cNvPr>
          <p:cNvSpPr/>
          <p:nvPr/>
        </p:nvSpPr>
        <p:spPr bwMode="white">
          <a:xfrm>
            <a:off x="321914" y="2673228"/>
            <a:ext cx="9374486" cy="4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0A16D9-EE81-B2AC-DD68-B2E9CD469F4B}"/>
              </a:ext>
            </a:extLst>
          </p:cNvPr>
          <p:cNvSpPr/>
          <p:nvPr/>
        </p:nvSpPr>
        <p:spPr bwMode="white">
          <a:xfrm>
            <a:off x="321914" y="3435907"/>
            <a:ext cx="9302478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4C9CBE-ED7E-F076-39A4-3E729E428410}"/>
              </a:ext>
            </a:extLst>
          </p:cNvPr>
          <p:cNvSpPr/>
          <p:nvPr/>
        </p:nvSpPr>
        <p:spPr bwMode="white">
          <a:xfrm>
            <a:off x="321914" y="4189053"/>
            <a:ext cx="9150075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EF19B6-7409-B87C-4E3F-C1BEE5D12125}"/>
              </a:ext>
            </a:extLst>
          </p:cNvPr>
          <p:cNvSpPr/>
          <p:nvPr/>
        </p:nvSpPr>
        <p:spPr bwMode="white">
          <a:xfrm>
            <a:off x="321914" y="4942199"/>
            <a:ext cx="4981998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6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E8126-6B9C-083B-AE67-81E5FCE32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9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9AFA9-A217-FA8F-D335-3D7530890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91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FB293-D558-CA19-9097-BFAB3168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3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226E9-CE22-F196-9F43-A7BF308BBF15}"/>
              </a:ext>
            </a:extLst>
          </p:cNvPr>
          <p:cNvSpPr/>
          <p:nvPr/>
        </p:nvSpPr>
        <p:spPr bwMode="white">
          <a:xfrm>
            <a:off x="9624332" y="2006056"/>
            <a:ext cx="361813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3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73EBF-54BD-6129-2CDB-870B6D5EC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99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18C6B-D64B-003F-3979-A45ECD10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B785D-69FA-C85D-FA33-7638EC81FB04}"/>
              </a:ext>
            </a:extLst>
          </p:cNvPr>
          <p:cNvSpPr/>
          <p:nvPr/>
        </p:nvSpPr>
        <p:spPr bwMode="white">
          <a:xfrm>
            <a:off x="10148010" y="4529025"/>
            <a:ext cx="428463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2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D61A2-BBB1-57D0-B5DD-FC0FE665F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450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</Words>
  <Application>Microsoft Office PowerPoint</Application>
  <PresentationFormat>宽屏</PresentationFormat>
  <Paragraphs>2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2024-10-13T13:59:54Z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