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12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122FB-EF9A-6E2A-5709-0BA027CDFF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 b="7418"/>
          <a:stretch/>
        </p:blipFill>
        <p:spPr>
          <a:xfrm>
            <a:off x="1631504" y="2844217"/>
            <a:ext cx="9183757" cy="9448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6FBA1-2FE1-CBEF-1538-B996974267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74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78349-7C1A-C25F-F3A7-E1F40313CB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11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D47B7-16E5-DB50-38EA-36184F30BF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972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2024-10-13T05:04:55Z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