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24" r:id="rId2"/>
    <p:sldId id="371" r:id="rId3"/>
    <p:sldId id="369" r:id="rId4"/>
    <p:sldId id="368" r:id="rId5"/>
    <p:sldId id="367" r:id="rId6"/>
    <p:sldId id="363" r:id="rId7"/>
    <p:sldId id="362" r:id="rId8"/>
    <p:sldId id="361" r:id="rId9"/>
    <p:sldId id="365" r:id="rId10"/>
    <p:sldId id="364" r:id="rId11"/>
    <p:sldId id="358" r:id="rId12"/>
    <p:sldId id="356" r:id="rId13"/>
    <p:sldId id="355" r:id="rId14"/>
    <p:sldId id="354" r:id="rId15"/>
    <p:sldId id="352" r:id="rId16"/>
    <p:sldId id="350" r:id="rId17"/>
    <p:sldId id="349" r:id="rId18"/>
    <p:sldId id="347" r:id="rId19"/>
    <p:sldId id="345" r:id="rId20"/>
    <p:sldId id="344" r:id="rId21"/>
    <p:sldId id="343" r:id="rId22"/>
    <p:sldId id="342" r:id="rId23"/>
    <p:sldId id="341" r:id="rId24"/>
    <p:sldId id="339" r:id="rId25"/>
    <p:sldId id="338" r:id="rId26"/>
    <p:sldId id="337" r:id="rId27"/>
    <p:sldId id="336" r:id="rId28"/>
    <p:sldId id="335" r:id="rId29"/>
    <p:sldId id="333" r:id="rId30"/>
    <p:sldId id="332" r:id="rId31"/>
    <p:sldId id="330" r:id="rId32"/>
    <p:sldId id="329" r:id="rId33"/>
    <p:sldId id="328" r:id="rId34"/>
    <p:sldId id="327" r:id="rId35"/>
    <p:sldId id="326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912" autoAdjust="0"/>
    <p:restoredTop sz="94660"/>
  </p:normalViewPr>
  <p:slideViewPr>
    <p:cSldViewPr showGuides="1">
      <p:cViewPr>
        <p:scale>
          <a:sx n="33" d="100"/>
          <a:sy n="33" d="100"/>
        </p:scale>
        <p:origin x="712" y="6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2481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09750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959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73388CB4-72F0-5885-47B4-8A5FFFCE53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4032"/>
          <a:stretch/>
        </p:blipFill>
        <p:spPr>
          <a:xfrm>
            <a:off x="571500" y="1643063"/>
            <a:ext cx="11049000" cy="164192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EC04F6B-7978-DFD1-FEE8-3EB34F89026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14512" y="3645024"/>
            <a:ext cx="8562975" cy="1352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4FE954-388D-D650-65BF-C117E4A877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755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BB7051-BBEC-79E1-67C6-2018650894A9}"/>
              </a:ext>
            </a:extLst>
          </p:cNvPr>
          <p:cNvSpPr/>
          <p:nvPr/>
        </p:nvSpPr>
        <p:spPr bwMode="white">
          <a:xfrm>
            <a:off x="9624332" y="1187073"/>
            <a:ext cx="371335" cy="382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172E403-038D-DBD5-0F06-64D64708C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244" y="3006477"/>
            <a:ext cx="11340000" cy="3086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201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F322255-2F40-8CAF-03BA-419947F9DD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2280931"/>
            <a:ext cx="11340000" cy="4444933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11554963-F53B-FABF-F6C5-74465F808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25"/>
          <a:stretch/>
        </p:blipFill>
        <p:spPr>
          <a:xfrm>
            <a:off x="360000" y="692696"/>
            <a:ext cx="11340000" cy="18364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77C105-EB25-68D1-4348-318A7FDA929B}"/>
              </a:ext>
            </a:extLst>
          </p:cNvPr>
          <p:cNvSpPr/>
          <p:nvPr/>
        </p:nvSpPr>
        <p:spPr bwMode="white">
          <a:xfrm>
            <a:off x="10176574" y="1889531"/>
            <a:ext cx="361813" cy="39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80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136752-DAFD-7C10-B192-FDD16A898E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1091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50EFAE-8E4C-9970-6FC9-146F944553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7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5324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110166-9B55-9BC8-C520-94D2BE3716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0286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C4E0F8B-17A7-C8AD-B51B-3D625635D6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20" y="4802868"/>
            <a:ext cx="11340000" cy="1886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5829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DB92C5-4787-9E48-5A3B-0C8185371E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18"/>
          <a:stretch/>
        </p:blipFill>
        <p:spPr>
          <a:xfrm>
            <a:off x="360000" y="764704"/>
            <a:ext cx="11340000" cy="17431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1532C6-CA18-FF52-6559-A0FC167BB5F7}"/>
              </a:ext>
            </a:extLst>
          </p:cNvPr>
          <p:cNvSpPr/>
          <p:nvPr/>
        </p:nvSpPr>
        <p:spPr bwMode="white">
          <a:xfrm>
            <a:off x="10214659" y="1857792"/>
            <a:ext cx="333248" cy="391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118D6ED-F4F8-11D9-0A21-5802B26CDE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501"/>
          <a:stretch/>
        </p:blipFill>
        <p:spPr>
          <a:xfrm>
            <a:off x="911424" y="1988840"/>
            <a:ext cx="6996408" cy="492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516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518B42-0614-C505-FC3E-ED593093CA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7899"/>
            <a:ext cx="11340000" cy="2011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0213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571E28-65AB-A20D-6FCE-2CE4929FE5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425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E77EBB7-BE4F-53DC-39F5-5311F91E19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4071718"/>
            <a:ext cx="11340000" cy="19495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2AE198-2EE9-E1DD-82CC-060C303D22F5}"/>
              </a:ext>
            </a:extLst>
          </p:cNvPr>
          <p:cNvSpPr/>
          <p:nvPr/>
        </p:nvSpPr>
        <p:spPr bwMode="white">
          <a:xfrm>
            <a:off x="10116332" y="5323647"/>
            <a:ext cx="352292" cy="39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089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A7DC36-F607-E0D3-CA3F-6264849E3D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4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3551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297463-1F1D-BA77-1871-DC12EA2C76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80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401A9E-07D5-4AA8-E0AA-CF445C1F2539}"/>
              </a:ext>
            </a:extLst>
          </p:cNvPr>
          <p:cNvSpPr/>
          <p:nvPr/>
        </p:nvSpPr>
        <p:spPr bwMode="white">
          <a:xfrm>
            <a:off x="10176574" y="5265688"/>
            <a:ext cx="371335" cy="390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277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B08A1487-300D-B3E5-375E-95C0DFCF482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4680" y="2591486"/>
            <a:ext cx="12192000" cy="327013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E93A8B-56BF-799E-7FD8-0D98D80DEF44}"/>
              </a:ext>
            </a:extLst>
          </p:cNvPr>
          <p:cNvSpPr/>
          <p:nvPr/>
        </p:nvSpPr>
        <p:spPr bwMode="white">
          <a:xfrm>
            <a:off x="3575721" y="2591486"/>
            <a:ext cx="1584176" cy="306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8F2E63-9FF6-CDF8-19C3-141D7E61ED48}"/>
              </a:ext>
            </a:extLst>
          </p:cNvPr>
          <p:cNvSpPr/>
          <p:nvPr/>
        </p:nvSpPr>
        <p:spPr bwMode="white">
          <a:xfrm>
            <a:off x="4748034" y="2996952"/>
            <a:ext cx="1538074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600BC68F-2DBB-0D77-4D6D-437B3285698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260123"/>
            <a:ext cx="11985662" cy="728717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6F3598A-7B0F-CDF3-A352-AF3DE18228C0}"/>
              </a:ext>
            </a:extLst>
          </p:cNvPr>
          <p:cNvSpPr/>
          <p:nvPr/>
        </p:nvSpPr>
        <p:spPr bwMode="white">
          <a:xfrm>
            <a:off x="6816080" y="3369893"/>
            <a:ext cx="1152128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A8FF4B6-6804-E33B-38AB-644916A8EF7C}"/>
              </a:ext>
            </a:extLst>
          </p:cNvPr>
          <p:cNvSpPr/>
          <p:nvPr/>
        </p:nvSpPr>
        <p:spPr bwMode="white">
          <a:xfrm>
            <a:off x="7680176" y="3750047"/>
            <a:ext cx="1152128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356A32C-77BD-EE00-3E9F-5145F3188406}"/>
              </a:ext>
            </a:extLst>
          </p:cNvPr>
          <p:cNvSpPr/>
          <p:nvPr/>
        </p:nvSpPr>
        <p:spPr bwMode="white">
          <a:xfrm>
            <a:off x="7248128" y="4208480"/>
            <a:ext cx="1584176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5F118EC-747B-6873-DD6D-F5CE36BF8EBD}"/>
              </a:ext>
            </a:extLst>
          </p:cNvPr>
          <p:cNvSpPr/>
          <p:nvPr/>
        </p:nvSpPr>
        <p:spPr bwMode="white">
          <a:xfrm>
            <a:off x="3647728" y="4581128"/>
            <a:ext cx="1296144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5C6EB31B-0C5E-C2E7-15D3-6627A7A7AF8E}"/>
              </a:ext>
            </a:extLst>
          </p:cNvPr>
          <p:cNvSpPr/>
          <p:nvPr/>
        </p:nvSpPr>
        <p:spPr bwMode="white">
          <a:xfrm>
            <a:off x="8688288" y="4971885"/>
            <a:ext cx="1296144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037EB9C0-CCCC-E3C1-46F3-3267F08E654E}"/>
              </a:ext>
            </a:extLst>
          </p:cNvPr>
          <p:cNvSpPr/>
          <p:nvPr/>
        </p:nvSpPr>
        <p:spPr bwMode="white">
          <a:xfrm>
            <a:off x="5890064" y="5351302"/>
            <a:ext cx="792088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249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2" grpId="0" animBg="1"/>
      <p:bldP spid="15" grpId="0" animBg="1"/>
      <p:bldP spid="19" grpId="0" animBg="1"/>
      <p:bldP spid="20" grpId="0" animBg="1"/>
      <p:bldP spid="22" grpId="0" animBg="1"/>
      <p:bldP spid="2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F6E53C-FDE0-6FF6-F129-48FA562BA7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4"/>
          <a:stretch/>
        </p:blipFill>
        <p:spPr>
          <a:xfrm>
            <a:off x="426000" y="980728"/>
            <a:ext cx="11340000" cy="4013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2821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46FABA-2588-12CC-B1B9-CB31837A68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3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2843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65B1A5-3908-28FF-A135-CC2533F338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7" t="4350" r="-582" b="-1394"/>
          <a:stretch/>
        </p:blipFill>
        <p:spPr>
          <a:xfrm>
            <a:off x="263352" y="764704"/>
            <a:ext cx="11430640" cy="501362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0730E76-A0C4-7A93-8F96-584582F242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429"/>
          <a:stretch/>
        </p:blipFill>
        <p:spPr>
          <a:xfrm>
            <a:off x="852000" y="5764413"/>
            <a:ext cx="11340000" cy="1093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5103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698696-2834-243D-18E4-A8AB35EF45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42"/>
          <a:stretch/>
        </p:blipFill>
        <p:spPr>
          <a:xfrm>
            <a:off x="479376" y="1052736"/>
            <a:ext cx="11340000" cy="27476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BB00E3-85F1-F980-248D-93B46F9CC403}"/>
              </a:ext>
            </a:extLst>
          </p:cNvPr>
          <p:cNvSpPr/>
          <p:nvPr/>
        </p:nvSpPr>
        <p:spPr bwMode="white">
          <a:xfrm>
            <a:off x="9762751" y="1142248"/>
            <a:ext cx="333249" cy="390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6F9C3A8-CD34-4BB2-BB7B-9A91251D7A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3786850"/>
            <a:ext cx="11340000" cy="3092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471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E10B49-82F3-CA40-CDDB-CE202AE885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3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1042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083906-4330-738E-D598-458B975328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53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DC2198-7A46-A8E9-1CA6-F548BCDF820F}"/>
              </a:ext>
            </a:extLst>
          </p:cNvPr>
          <p:cNvSpPr/>
          <p:nvPr/>
        </p:nvSpPr>
        <p:spPr bwMode="white">
          <a:xfrm>
            <a:off x="9652896" y="4197503"/>
            <a:ext cx="333249" cy="381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761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752EC7-6AA6-5922-DE23-EDC7EE9F5A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7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7957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66290B-E4FD-432F-9125-ABD18D3E00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086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E8FB23-660A-41DD-67F4-B6004A539218}"/>
              </a:ext>
            </a:extLst>
          </p:cNvPr>
          <p:cNvSpPr/>
          <p:nvPr/>
        </p:nvSpPr>
        <p:spPr bwMode="white">
          <a:xfrm>
            <a:off x="10157531" y="2242631"/>
            <a:ext cx="418942" cy="380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997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F7BA5D-02E0-33CD-B380-6D29780F37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0819"/>
            <a:ext cx="10344512" cy="267018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326BE08-7094-52CE-AF70-79AB7DC6CE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172" y="3284984"/>
            <a:ext cx="10367988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5886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298DE9-8144-5EEF-90EA-EEA5E9B835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1663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A18F26-3E30-F757-E30B-9971350831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86070"/>
            <a:ext cx="11340000" cy="442325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F86A758-59E5-4642-4515-9487783DB1C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113862"/>
            <a:ext cx="11985662" cy="739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00844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F55EF9-0635-C225-BB6F-F95B133F4E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8395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5EE0A55-BE81-D110-FD27-30A9EFF66E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140968"/>
            <a:ext cx="11340000" cy="2788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40323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212F09-D7D5-09F3-5AD6-0EBA2D1DFD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20688"/>
            <a:ext cx="11340000" cy="4229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95408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EF30CC-39F4-7C88-8A16-1A1981D856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3953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78793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C14CFC-4954-6837-AD0D-CC7D6B1E7F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979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64E3C6-9122-6B85-4A34-9BDAEA8FC956}"/>
              </a:ext>
            </a:extLst>
          </p:cNvPr>
          <p:cNvSpPr/>
          <p:nvPr/>
        </p:nvSpPr>
        <p:spPr bwMode="white">
          <a:xfrm>
            <a:off x="321914" y="2024789"/>
            <a:ext cx="10310590" cy="42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81C4ED7-2577-7B79-5E81-AED67FCC2CD6}"/>
              </a:ext>
            </a:extLst>
          </p:cNvPr>
          <p:cNvSpPr/>
          <p:nvPr/>
        </p:nvSpPr>
        <p:spPr bwMode="white">
          <a:xfrm>
            <a:off x="321914" y="2958936"/>
            <a:ext cx="10598622" cy="44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B6D8855-2E5E-B8C0-14E1-FE1EFC1C925A}"/>
              </a:ext>
            </a:extLst>
          </p:cNvPr>
          <p:cNvSpPr/>
          <p:nvPr/>
        </p:nvSpPr>
        <p:spPr bwMode="white">
          <a:xfrm>
            <a:off x="321914" y="3912147"/>
            <a:ext cx="10382598" cy="42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76515AE-EDBB-801F-8C24-D9308AAA7F4D}"/>
              </a:ext>
            </a:extLst>
          </p:cNvPr>
          <p:cNvSpPr/>
          <p:nvPr/>
        </p:nvSpPr>
        <p:spPr bwMode="white">
          <a:xfrm>
            <a:off x="321914" y="4855826"/>
            <a:ext cx="10382598" cy="42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630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4" grpId="0" animBg="1"/>
      <p:bldP spid="1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8FA3D6-00E0-923C-7A33-BB188273EB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146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7D23E4-2BAD-32B2-8800-A9C94630A621}"/>
              </a:ext>
            </a:extLst>
          </p:cNvPr>
          <p:cNvSpPr/>
          <p:nvPr/>
        </p:nvSpPr>
        <p:spPr bwMode="white">
          <a:xfrm>
            <a:off x="321914" y="2054021"/>
            <a:ext cx="10302165" cy="438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D6119F-2A54-154C-AA5F-E61FA83756D2}"/>
              </a:ext>
            </a:extLst>
          </p:cNvPr>
          <p:cNvSpPr/>
          <p:nvPr/>
        </p:nvSpPr>
        <p:spPr bwMode="white">
          <a:xfrm>
            <a:off x="321914" y="2998221"/>
            <a:ext cx="10302165" cy="438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D32F710-C693-CAC2-3DBA-446AC6A817EA}"/>
              </a:ext>
            </a:extLst>
          </p:cNvPr>
          <p:cNvSpPr/>
          <p:nvPr/>
        </p:nvSpPr>
        <p:spPr bwMode="white">
          <a:xfrm>
            <a:off x="321913" y="3951958"/>
            <a:ext cx="10302165" cy="429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0CAAFCE-6DF9-146E-3A02-8969F247921D}"/>
              </a:ext>
            </a:extLst>
          </p:cNvPr>
          <p:cNvSpPr/>
          <p:nvPr/>
        </p:nvSpPr>
        <p:spPr bwMode="white">
          <a:xfrm>
            <a:off x="321914" y="4896158"/>
            <a:ext cx="10302164" cy="438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883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906F1F-9C50-5464-1E12-1245019923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564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8E7065E-11B5-8851-BFB7-7584114355CE}"/>
              </a:ext>
            </a:extLst>
          </p:cNvPr>
          <p:cNvSpPr/>
          <p:nvPr/>
        </p:nvSpPr>
        <p:spPr bwMode="white">
          <a:xfrm>
            <a:off x="321914" y="2082757"/>
            <a:ext cx="10382598" cy="44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3E1FA76-D7CA-4F9B-6AD2-738040D2AC6C}"/>
              </a:ext>
            </a:extLst>
          </p:cNvPr>
          <p:cNvSpPr/>
          <p:nvPr/>
        </p:nvSpPr>
        <p:spPr bwMode="white">
          <a:xfrm>
            <a:off x="321914" y="2886647"/>
            <a:ext cx="10382598" cy="56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1EE3059-8E09-A115-6380-2DDA29EBA395}"/>
              </a:ext>
            </a:extLst>
          </p:cNvPr>
          <p:cNvSpPr/>
          <p:nvPr/>
        </p:nvSpPr>
        <p:spPr bwMode="white">
          <a:xfrm>
            <a:off x="321914" y="3947508"/>
            <a:ext cx="10382598" cy="44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A3B4DEBB-E6F7-A60B-35A8-352AF9B62400}"/>
              </a:ext>
            </a:extLst>
          </p:cNvPr>
          <p:cNvSpPr/>
          <p:nvPr/>
        </p:nvSpPr>
        <p:spPr bwMode="white">
          <a:xfrm>
            <a:off x="321914" y="4725145"/>
            <a:ext cx="10382598" cy="780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img_16777215">
            <a:extLst>
              <a:ext uri="{FF2B5EF4-FFF2-40B4-BE49-F238E27FC236}">
                <a16:creationId xmlns:a16="http://schemas.microsoft.com/office/drawing/2014/main" id="{B479D578-5A1C-57B1-18E0-9858DADF0E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10" y="5470384"/>
            <a:ext cx="11340000" cy="920630"/>
          </a:xfrm>
          <a:prstGeom prst="rect">
            <a:avLst/>
          </a:prstGeom>
        </p:spPr>
      </p:pic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B87DF22E-6DF1-8EDC-5C97-AE38C2B060A0}"/>
              </a:ext>
            </a:extLst>
          </p:cNvPr>
          <p:cNvSpPr/>
          <p:nvPr/>
        </p:nvSpPr>
        <p:spPr bwMode="white">
          <a:xfrm>
            <a:off x="286540" y="5605231"/>
            <a:ext cx="10382598" cy="780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484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2" grpId="0" animBg="1"/>
      <p:bldP spid="25" grpId="0" animBg="1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83CC76-7B54-6B44-5C55-708852F103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3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4858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A83B70-F49E-3ABB-E5E3-F72359A4A3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147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ECF1C0-5C38-DB88-D1FD-51CBE44BF2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90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D8735C-FCA5-AF49-8822-1665A0E6E6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1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749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4AF8C0-DDD2-9508-CB34-6D68811A65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3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9146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7C294C-FDF3-0101-1ABE-5CC04E42AB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55086"/>
            <a:ext cx="11340000" cy="4526242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C309FAC-F2C3-254B-6916-F0655151363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854678"/>
            <a:ext cx="11809312" cy="80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46012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3</Words>
  <Application>Microsoft Office PowerPoint</Application>
  <PresentationFormat>宽屏</PresentationFormat>
  <Paragraphs>3</Paragraphs>
  <Slides>35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2024-10-13T08:01:48Z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