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2"/>
    <p:sldId id="376" r:id="rId3"/>
    <p:sldId id="374" r:id="rId4"/>
    <p:sldId id="373" r:id="rId5"/>
    <p:sldId id="372" r:id="rId6"/>
    <p:sldId id="366" r:id="rId7"/>
    <p:sldId id="365" r:id="rId8"/>
    <p:sldId id="370" r:id="rId9"/>
    <p:sldId id="369" r:id="rId10"/>
    <p:sldId id="363" r:id="rId11"/>
    <p:sldId id="362" r:id="rId12"/>
    <p:sldId id="361" r:id="rId13"/>
    <p:sldId id="358" r:id="rId14"/>
    <p:sldId id="357" r:id="rId15"/>
    <p:sldId id="356" r:id="rId16"/>
    <p:sldId id="355" r:id="rId17"/>
    <p:sldId id="354" r:id="rId18"/>
    <p:sldId id="353" r:id="rId19"/>
    <p:sldId id="352" r:id="rId20"/>
    <p:sldId id="350" r:id="rId21"/>
    <p:sldId id="349" r:id="rId22"/>
    <p:sldId id="347" r:id="rId23"/>
    <p:sldId id="346" r:id="rId24"/>
    <p:sldId id="344" r:id="rId25"/>
    <p:sldId id="343" r:id="rId26"/>
    <p:sldId id="342" r:id="rId27"/>
    <p:sldId id="340" r:id="rId28"/>
    <p:sldId id="339" r:id="rId29"/>
    <p:sldId id="337" r:id="rId30"/>
    <p:sldId id="336" r:id="rId31"/>
    <p:sldId id="335" r:id="rId32"/>
    <p:sldId id="333" r:id="rId33"/>
    <p:sldId id="332" r:id="rId34"/>
    <p:sldId id="331" r:id="rId35"/>
    <p:sldId id="329" r:id="rId36"/>
    <p:sldId id="328" r:id="rId37"/>
    <p:sldId id="326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4" autoAdjust="0"/>
    <p:restoredTop sz="94660"/>
  </p:normalViewPr>
  <p:slideViewPr>
    <p:cSldViewPr showGuides="1">
      <p:cViewPr varScale="1">
        <p:scale>
          <a:sx n="59" d="100"/>
          <a:sy n="59" d="100"/>
        </p:scale>
        <p:origin x="240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6561241-4E91-59A2-A7A2-92AB2E1CA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6145"/>
          <a:stretch/>
        </p:blipFill>
        <p:spPr>
          <a:xfrm>
            <a:off x="911424" y="1628801"/>
            <a:ext cx="10513168" cy="14401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B4E2358-35EA-AD4E-2243-0D1561142E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5088" y="3336695"/>
            <a:ext cx="8889424" cy="19091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79BF9-7947-EF73-7849-CF6C30388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4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7B515-46B8-AB5A-0108-3592ADE69B93}"/>
              </a:ext>
            </a:extLst>
          </p:cNvPr>
          <p:cNvSpPr/>
          <p:nvPr/>
        </p:nvSpPr>
        <p:spPr bwMode="white">
          <a:xfrm>
            <a:off x="9624332" y="2139668"/>
            <a:ext cx="371335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9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B58FA-5BB2-6810-E2CD-55BECD8CD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88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591C0-9CD9-6D8B-7F11-45C7D9802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1708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5F5CCA-CD73-677E-8F5B-6A59D1D0823E}"/>
              </a:ext>
            </a:extLst>
          </p:cNvPr>
          <p:cNvSpPr/>
          <p:nvPr/>
        </p:nvSpPr>
        <p:spPr bwMode="white">
          <a:xfrm>
            <a:off x="10195617" y="1809308"/>
            <a:ext cx="361813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56E909-342E-39AF-902C-35CB7ED0D1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87028"/>
            <a:ext cx="10992584" cy="362739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7FD7029-9753-4312-BCE8-4C9535D979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914423"/>
            <a:ext cx="11340000" cy="94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7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B041E-FA32-37BA-876B-8F7D2B342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26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AD1BD-5F94-4216-2E32-D7FAFE23C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92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A9F522-1B4F-FBFD-E0A2-1CE23AE3A34F}"/>
              </a:ext>
            </a:extLst>
          </p:cNvPr>
          <p:cNvSpPr/>
          <p:nvPr/>
        </p:nvSpPr>
        <p:spPr bwMode="white">
          <a:xfrm>
            <a:off x="9605289" y="1167014"/>
            <a:ext cx="428463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3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27791-28C5-C6C9-EB0E-9B91420BA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7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6A73FC-8672-4726-20ED-7D0A95273D2E}"/>
              </a:ext>
            </a:extLst>
          </p:cNvPr>
          <p:cNvSpPr/>
          <p:nvPr/>
        </p:nvSpPr>
        <p:spPr bwMode="white">
          <a:xfrm>
            <a:off x="10214659" y="4006522"/>
            <a:ext cx="333248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2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46BEE-DF77-A5F7-A496-2C690F396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089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CD632-2CA5-E70D-8D32-D3DCA523E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412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6B147-8765-1D98-A16C-E380821AA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93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B3DE0-770C-E1E1-F766-45A1CA0526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96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A644C-182D-D304-098E-83018587E1BB}"/>
              </a:ext>
            </a:extLst>
          </p:cNvPr>
          <p:cNvSpPr/>
          <p:nvPr/>
        </p:nvSpPr>
        <p:spPr bwMode="white">
          <a:xfrm>
            <a:off x="9643375" y="2105873"/>
            <a:ext cx="352292" cy="39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ADA00F3-9F10-086D-B022-B758C5753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73440"/>
            <a:ext cx="11340000" cy="277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3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61D5FD8B-20EB-A84C-E2E5-A257915A92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402299"/>
            <a:ext cx="11985662" cy="7287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86EC4BF-9BF6-8C92-191C-21B656AE10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2464641"/>
            <a:ext cx="12192000" cy="351344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2D60CB-1E4D-CAD8-7174-21C22D040A5F}"/>
              </a:ext>
            </a:extLst>
          </p:cNvPr>
          <p:cNvSpPr/>
          <p:nvPr/>
        </p:nvSpPr>
        <p:spPr bwMode="white">
          <a:xfrm>
            <a:off x="5879976" y="2564903"/>
            <a:ext cx="1224136" cy="30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E5090F-AB06-462E-5CA4-B335F341B01C}"/>
              </a:ext>
            </a:extLst>
          </p:cNvPr>
          <p:cNvSpPr/>
          <p:nvPr/>
        </p:nvSpPr>
        <p:spPr bwMode="white">
          <a:xfrm>
            <a:off x="5879976" y="2960895"/>
            <a:ext cx="1224136" cy="30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5B365B3-4765-4528-E71D-E8C9BF66BFAA}"/>
              </a:ext>
            </a:extLst>
          </p:cNvPr>
          <p:cNvSpPr/>
          <p:nvPr/>
        </p:nvSpPr>
        <p:spPr bwMode="white">
          <a:xfrm>
            <a:off x="5879976" y="3330766"/>
            <a:ext cx="576064" cy="30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4D3235-5B45-F9E8-DE3B-A6951DA44BEF}"/>
              </a:ext>
            </a:extLst>
          </p:cNvPr>
          <p:cNvSpPr/>
          <p:nvPr/>
        </p:nvSpPr>
        <p:spPr bwMode="white">
          <a:xfrm>
            <a:off x="6816080" y="4282198"/>
            <a:ext cx="576064" cy="30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AFAC167-D94C-2A65-DC4E-BD547AC8FF57}"/>
              </a:ext>
            </a:extLst>
          </p:cNvPr>
          <p:cNvSpPr/>
          <p:nvPr/>
        </p:nvSpPr>
        <p:spPr bwMode="white">
          <a:xfrm>
            <a:off x="7968208" y="5085184"/>
            <a:ext cx="576064" cy="30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500F51F-35CB-DDAE-D849-532B57597FEE}"/>
              </a:ext>
            </a:extLst>
          </p:cNvPr>
          <p:cNvSpPr/>
          <p:nvPr/>
        </p:nvSpPr>
        <p:spPr bwMode="white">
          <a:xfrm>
            <a:off x="9624392" y="5085184"/>
            <a:ext cx="576064" cy="30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177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CAE75-79F4-F9FA-4718-434F2930A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03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11399-D8CD-C3AA-160E-75E48FBD3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21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61E1807-0E3D-A319-85A3-D31D3C566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87" y="4622124"/>
            <a:ext cx="11340000" cy="180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9927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31B46-62B1-DD8E-CC96-9C9A9FB43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6" b="39613"/>
          <a:stretch/>
        </p:blipFill>
        <p:spPr>
          <a:xfrm>
            <a:off x="360000" y="764705"/>
            <a:ext cx="11340000" cy="1800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52873-6B27-FED5-FBA3-3F49437FD773}"/>
              </a:ext>
            </a:extLst>
          </p:cNvPr>
          <p:cNvSpPr/>
          <p:nvPr/>
        </p:nvSpPr>
        <p:spPr bwMode="white">
          <a:xfrm>
            <a:off x="10195617" y="1822622"/>
            <a:ext cx="361813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2DF964B-23A1-5407-4476-9EA4D95C93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404" y="2348880"/>
            <a:ext cx="10729192" cy="418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3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63A161D-4D57-020E-FCAE-B8AAD5DE75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4680" y="904962"/>
            <a:ext cx="11021919" cy="569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862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258EF-C79A-5EED-5EE4-CB6E98315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"/>
          <a:stretch/>
        </p:blipFill>
        <p:spPr>
          <a:xfrm>
            <a:off x="360000" y="980728"/>
            <a:ext cx="11340000" cy="478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8815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6BFBA-5D59-182B-172F-583991A54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1340000" cy="328263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EEE267-7238-3ECF-5900-E27A22294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4"/>
          <a:stretch/>
        </p:blipFill>
        <p:spPr>
          <a:xfrm>
            <a:off x="911424" y="3975327"/>
            <a:ext cx="11340000" cy="276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991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4B377-DCCC-D3C6-81F2-7FB2FE616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97"/>
          <a:stretch/>
        </p:blipFill>
        <p:spPr>
          <a:xfrm>
            <a:off x="551384" y="764704"/>
            <a:ext cx="11340000" cy="103284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FDCE7EA-E260-15DD-8DAD-BA2F17CF9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0037"/>
            <a:ext cx="11340000" cy="45012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E71B56-63E8-4D2E-91AF-B1AF76D5D908}"/>
              </a:ext>
            </a:extLst>
          </p:cNvPr>
          <p:cNvSpPr/>
          <p:nvPr/>
        </p:nvSpPr>
        <p:spPr bwMode="white">
          <a:xfrm>
            <a:off x="9853802" y="2089842"/>
            <a:ext cx="333249" cy="38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65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3BF8C-C2DF-B22F-117D-E4458B046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8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B2E237F-D743-5C0A-389E-224D843F20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85"/>
          <a:stretch/>
        </p:blipFill>
        <p:spPr>
          <a:xfrm>
            <a:off x="876680" y="5574835"/>
            <a:ext cx="1134000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707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5B4670-6311-1ED9-A0B8-D648EA237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71"/>
          <a:stretch/>
        </p:blipFill>
        <p:spPr>
          <a:xfrm>
            <a:off x="360000" y="980728"/>
            <a:ext cx="11340000" cy="37278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3ED8A-3D39-A59E-A8C1-E183F066FEB0}"/>
              </a:ext>
            </a:extLst>
          </p:cNvPr>
          <p:cNvSpPr/>
          <p:nvPr/>
        </p:nvSpPr>
        <p:spPr bwMode="white">
          <a:xfrm>
            <a:off x="9662418" y="1255925"/>
            <a:ext cx="333249" cy="38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4C4276-D269-F8B6-E0DF-5BC24E528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76895"/>
            <a:ext cx="11340000" cy="187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32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77885-C75C-1DC9-B076-E46B12D9A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495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29C62-087E-2596-D02E-4469003CD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5293"/>
            <a:ext cx="11340000" cy="409997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793D3B7-3D88-4123-BE36-6557CE5706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13862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12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917C1-8261-6425-BCC1-71C7312BB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3920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EA1CC-71C9-117E-E2A9-7BBCD4468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9999" cy="290143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CAAE66-6DCA-2AA0-9C7C-E0195C9C1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3801434"/>
            <a:ext cx="11340000" cy="181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939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79671-8F90-496E-30F7-05FCB765D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954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2F711-D2F4-3CAB-A691-E6883F249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897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8356C-656B-DA8C-4B37-25F863968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36875-550B-94DB-2F30-CB6F94E99467}"/>
              </a:ext>
            </a:extLst>
          </p:cNvPr>
          <p:cNvSpPr/>
          <p:nvPr/>
        </p:nvSpPr>
        <p:spPr bwMode="white">
          <a:xfrm>
            <a:off x="1150277" y="3072011"/>
            <a:ext cx="9554235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00F133-7B8B-8DDB-09EA-7508DF6D5E7A}"/>
              </a:ext>
            </a:extLst>
          </p:cNvPr>
          <p:cNvSpPr/>
          <p:nvPr/>
        </p:nvSpPr>
        <p:spPr bwMode="white">
          <a:xfrm>
            <a:off x="1178841" y="3919857"/>
            <a:ext cx="9416675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B4815C-0625-868B-0D46-32497C8DFCC1}"/>
              </a:ext>
            </a:extLst>
          </p:cNvPr>
          <p:cNvSpPr/>
          <p:nvPr/>
        </p:nvSpPr>
        <p:spPr bwMode="white">
          <a:xfrm>
            <a:off x="1140754" y="4796283"/>
            <a:ext cx="5243277" cy="40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2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38BAD-FEAA-8B9E-86D2-1D7540365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4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B3338-90F0-2A29-5826-06BB2F578139}"/>
              </a:ext>
            </a:extLst>
          </p:cNvPr>
          <p:cNvSpPr/>
          <p:nvPr/>
        </p:nvSpPr>
        <p:spPr bwMode="white">
          <a:xfrm>
            <a:off x="1140755" y="2005004"/>
            <a:ext cx="9407153" cy="4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9DB51F-6C69-DFB7-BD13-D912792238D8}"/>
              </a:ext>
            </a:extLst>
          </p:cNvPr>
          <p:cNvSpPr/>
          <p:nvPr/>
        </p:nvSpPr>
        <p:spPr bwMode="white">
          <a:xfrm>
            <a:off x="1121712" y="2862336"/>
            <a:ext cx="9582800" cy="4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2CEC7C-25CA-AABF-D4A2-355D4ED58469}"/>
              </a:ext>
            </a:extLst>
          </p:cNvPr>
          <p:cNvSpPr/>
          <p:nvPr/>
        </p:nvSpPr>
        <p:spPr bwMode="white">
          <a:xfrm>
            <a:off x="1150277" y="3567001"/>
            <a:ext cx="9582800" cy="57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34215C-00B7-7A15-3565-3E5C9E45E47D}"/>
              </a:ext>
            </a:extLst>
          </p:cNvPr>
          <p:cNvSpPr/>
          <p:nvPr/>
        </p:nvSpPr>
        <p:spPr bwMode="white">
          <a:xfrm>
            <a:off x="1169319" y="4567473"/>
            <a:ext cx="9582800" cy="4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93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CCC8C-FE85-9E3E-D1E2-FB313DA5E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401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DD217E-B83E-E07E-C18B-809AFAED55FA}"/>
              </a:ext>
            </a:extLst>
          </p:cNvPr>
          <p:cNvSpPr/>
          <p:nvPr/>
        </p:nvSpPr>
        <p:spPr bwMode="white">
          <a:xfrm>
            <a:off x="321914" y="2081695"/>
            <a:ext cx="9590510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378A2D-F5B4-0743-F6D3-8547A48B1AEC}"/>
              </a:ext>
            </a:extLst>
          </p:cNvPr>
          <p:cNvSpPr/>
          <p:nvPr/>
        </p:nvSpPr>
        <p:spPr bwMode="white">
          <a:xfrm>
            <a:off x="321914" y="2939377"/>
            <a:ext cx="9590510" cy="4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85233D-13A8-0530-9849-BE0EE481A96D}"/>
              </a:ext>
            </a:extLst>
          </p:cNvPr>
          <p:cNvSpPr/>
          <p:nvPr/>
        </p:nvSpPr>
        <p:spPr bwMode="white">
          <a:xfrm>
            <a:off x="321914" y="3787529"/>
            <a:ext cx="2677742" cy="4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1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8A2F9-B294-42D2-D055-7A6FBF604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4530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AE2DA0-AB4A-C9A6-0613-DA9E339D4048}"/>
              </a:ext>
            </a:extLst>
          </p:cNvPr>
          <p:cNvSpPr/>
          <p:nvPr/>
        </p:nvSpPr>
        <p:spPr bwMode="white">
          <a:xfrm>
            <a:off x="1150277" y="3645024"/>
            <a:ext cx="9554235" cy="59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91B70D-5EFB-74D6-8455-89B9173B646A}"/>
              </a:ext>
            </a:extLst>
          </p:cNvPr>
          <p:cNvSpPr/>
          <p:nvPr/>
        </p:nvSpPr>
        <p:spPr bwMode="white">
          <a:xfrm>
            <a:off x="1140777" y="4509120"/>
            <a:ext cx="9554235" cy="5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86AD97-06B5-A067-3819-76A29BE49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277" y="5301208"/>
            <a:ext cx="11340000" cy="165488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778AEE-B2E1-02BD-9A0D-FDBF46BA585C}"/>
              </a:ext>
            </a:extLst>
          </p:cNvPr>
          <p:cNvSpPr/>
          <p:nvPr/>
        </p:nvSpPr>
        <p:spPr bwMode="white">
          <a:xfrm>
            <a:off x="1140777" y="5429330"/>
            <a:ext cx="9554235" cy="66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2BC210-64A5-A4D3-4FE3-8C79C3EED53A}"/>
              </a:ext>
            </a:extLst>
          </p:cNvPr>
          <p:cNvSpPr/>
          <p:nvPr/>
        </p:nvSpPr>
        <p:spPr bwMode="white">
          <a:xfrm>
            <a:off x="1140777" y="6192709"/>
            <a:ext cx="9554235" cy="66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11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0B11B-BF21-B60B-F6DE-2460E773B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99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D19BC-BD9F-FAB2-9B14-A99CD953A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741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9F65A7-F760-152B-03EB-90EBCCC89A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54111"/>
            <a:ext cx="11340000" cy="276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49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29373-6DA6-CA8C-BA1F-44C02ED40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0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637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E299E-6270-41D1-FCA7-38E68D5CE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7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46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16AB9-609F-FB11-1B32-B4892AFDE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988840"/>
            <a:ext cx="11340000" cy="330817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6428AE-4868-5019-F478-B28AFF7F41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58158"/>
            <a:ext cx="11809312" cy="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520CBBD-538B-D399-9AAF-C700510836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713698"/>
            <a:ext cx="10585176" cy="602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596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2024-10-13T14:08:18Z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