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324" r:id="rId2"/>
    <p:sldId id="357" r:id="rId3"/>
    <p:sldId id="356" r:id="rId4"/>
    <p:sldId id="355" r:id="rId5"/>
    <p:sldId id="354" r:id="rId6"/>
    <p:sldId id="353" r:id="rId7"/>
    <p:sldId id="351" r:id="rId8"/>
    <p:sldId id="349" r:id="rId9"/>
    <p:sldId id="348" r:id="rId10"/>
    <p:sldId id="347" r:id="rId11"/>
    <p:sldId id="346" r:id="rId12"/>
    <p:sldId id="345" r:id="rId13"/>
    <p:sldId id="344" r:id="rId14"/>
    <p:sldId id="342" r:id="rId15"/>
    <p:sldId id="340" r:id="rId16"/>
    <p:sldId id="339" r:id="rId17"/>
    <p:sldId id="338" r:id="rId18"/>
    <p:sldId id="337" r:id="rId19"/>
    <p:sldId id="336" r:id="rId20"/>
    <p:sldId id="335" r:id="rId21"/>
    <p:sldId id="333" r:id="rId22"/>
    <p:sldId id="332" r:id="rId23"/>
    <p:sldId id="329" r:id="rId24"/>
    <p:sldId id="328" r:id="rId25"/>
    <p:sldId id="326" r:id="rId26"/>
    <p:sldId id="325" r:id="rId27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4599" autoAdjust="0"/>
    <p:restoredTop sz="94660"/>
  </p:normalViewPr>
  <p:slideViewPr>
    <p:cSldViewPr showGuides="1">
      <p:cViewPr varScale="1">
        <p:scale>
          <a:sx n="58" d="100"/>
          <a:sy n="58" d="100"/>
        </p:scale>
        <p:origin x="76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ags" Target="tags/tag1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2024/10/13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2024/10/13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43C3A113-0FBF-E46F-A135-9FAE792E7A9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76" y="1724639"/>
            <a:ext cx="10801200" cy="3912509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D6199DF-5EDE-7BCC-9A6D-C34131ECC75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811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6404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D46E84A-1DE7-E720-6674-69A994D67EA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088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582995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591D7CC-6A4C-2291-2572-7767C480A04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895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116416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496C6B8-99F4-1314-F0F8-6740ECC76B8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548680"/>
            <a:ext cx="11340000" cy="5127416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17633D2B-271F-D099-69E9-B97D64381E8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5673483"/>
            <a:ext cx="11340000" cy="9549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967011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3BCBCF1-951D-D00F-9F8E-EC28D21FFBF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620688"/>
            <a:ext cx="11340000" cy="268450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5F9669E-5FF7-8B4F-1ADF-22DC4A236EC2}"/>
              </a:ext>
            </a:extLst>
          </p:cNvPr>
          <p:cNvSpPr/>
          <p:nvPr/>
        </p:nvSpPr>
        <p:spPr bwMode="white">
          <a:xfrm>
            <a:off x="9605289" y="2626901"/>
            <a:ext cx="428463" cy="382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DA7FD06F-CADC-F73C-AF3F-EF86A96973F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3329243"/>
            <a:ext cx="11340000" cy="36281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79967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7A21D13-4A1A-CC09-0649-C1FAABEF9E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7153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6B2355C-EBCD-1C1A-3D6E-850B4EF121D5}"/>
              </a:ext>
            </a:extLst>
          </p:cNvPr>
          <p:cNvSpPr/>
          <p:nvPr/>
        </p:nvSpPr>
        <p:spPr bwMode="white">
          <a:xfrm>
            <a:off x="10214659" y="3932592"/>
            <a:ext cx="333248" cy="3909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38350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3E2EDCB-C10A-8BEE-11D8-832C3FABFE1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772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14780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953B52A-6763-2A76-1690-9C6F55A9EA7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989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400197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E39C01C-D07A-C869-D156-4B289D7BC6C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0737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AE8866F-851F-E0D1-0470-50160BFFEBB1}"/>
              </a:ext>
            </a:extLst>
          </p:cNvPr>
          <p:cNvSpPr/>
          <p:nvPr/>
        </p:nvSpPr>
        <p:spPr bwMode="white">
          <a:xfrm>
            <a:off x="9605289" y="1185872"/>
            <a:ext cx="428463" cy="3811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54381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BDA49E2-1B4B-9534-E6BD-53D6270376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3104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089017B-2D9A-5A03-0560-639A8574DC88}"/>
              </a:ext>
            </a:extLst>
          </p:cNvPr>
          <p:cNvSpPr/>
          <p:nvPr/>
        </p:nvSpPr>
        <p:spPr bwMode="white">
          <a:xfrm>
            <a:off x="10195617" y="5658841"/>
            <a:ext cx="371335" cy="381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06030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E1A34A8-BFD5-2E60-262C-6CAEEBCD559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84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85226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670F6AA-C17F-AEB3-1241-85271AB9C89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548680"/>
            <a:ext cx="11340000" cy="3666111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9232CE10-435D-75FB-5566-82F24699567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768" y="4293096"/>
            <a:ext cx="11340000" cy="26857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48514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6790805-81D0-1083-B7CF-082366298A5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0887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3E5F4E3-EE9B-2503-11F1-06815C45D8EB}"/>
              </a:ext>
            </a:extLst>
          </p:cNvPr>
          <p:cNvSpPr/>
          <p:nvPr/>
        </p:nvSpPr>
        <p:spPr bwMode="white">
          <a:xfrm>
            <a:off x="921763" y="3912268"/>
            <a:ext cx="10273602" cy="4480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D26EB92-36A1-8659-29D8-AA1C6BE0A131}"/>
              </a:ext>
            </a:extLst>
          </p:cNvPr>
          <p:cNvSpPr/>
          <p:nvPr/>
        </p:nvSpPr>
        <p:spPr bwMode="white">
          <a:xfrm>
            <a:off x="921763" y="4770193"/>
            <a:ext cx="7982549" cy="4480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70952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E2F06C01-D811-7DBC-256C-232A86AE03D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5085184"/>
            <a:ext cx="11340000" cy="1654880"/>
          </a:xfrm>
          <a:prstGeom prst="rect">
            <a:avLst/>
          </a:prstGeom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ECFB8F57-EBCB-582E-5063-D9C9A573443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59282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02D0001-F6E5-501F-541B-0A37937C3F40}"/>
              </a:ext>
            </a:extLst>
          </p:cNvPr>
          <p:cNvSpPr/>
          <p:nvPr/>
        </p:nvSpPr>
        <p:spPr bwMode="white">
          <a:xfrm>
            <a:off x="321914" y="1976731"/>
            <a:ext cx="3808564" cy="438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3A74052-E2B8-B982-2D5C-21B6702BEAEB}"/>
              </a:ext>
            </a:extLst>
          </p:cNvPr>
          <p:cNvSpPr/>
          <p:nvPr/>
        </p:nvSpPr>
        <p:spPr bwMode="white">
          <a:xfrm>
            <a:off x="321914" y="2824776"/>
            <a:ext cx="9254811" cy="4478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BFC7C36-98AA-9A47-FAB0-B8649833808F}"/>
              </a:ext>
            </a:extLst>
          </p:cNvPr>
          <p:cNvSpPr/>
          <p:nvPr/>
        </p:nvSpPr>
        <p:spPr bwMode="white">
          <a:xfrm>
            <a:off x="321914" y="3682349"/>
            <a:ext cx="10598622" cy="4478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5B741325-5945-14A9-B3EA-2686288DC3EF}"/>
              </a:ext>
            </a:extLst>
          </p:cNvPr>
          <p:cNvSpPr/>
          <p:nvPr/>
        </p:nvSpPr>
        <p:spPr bwMode="white">
          <a:xfrm>
            <a:off x="321914" y="4549452"/>
            <a:ext cx="723627" cy="4097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0D99F663-DE35-5E20-6949-9E257D103B29}"/>
              </a:ext>
            </a:extLst>
          </p:cNvPr>
          <p:cNvSpPr/>
          <p:nvPr/>
        </p:nvSpPr>
        <p:spPr bwMode="white">
          <a:xfrm>
            <a:off x="321914" y="5285285"/>
            <a:ext cx="10598622" cy="6288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5F9E1C67-A95F-ABE3-8B38-E60392B56B4E}"/>
              </a:ext>
            </a:extLst>
          </p:cNvPr>
          <p:cNvSpPr/>
          <p:nvPr/>
        </p:nvSpPr>
        <p:spPr bwMode="white">
          <a:xfrm>
            <a:off x="321914" y="6152388"/>
            <a:ext cx="949550" cy="5876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64058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10" grpId="0" animBg="1"/>
      <p:bldP spid="12" grpId="0" animBg="1"/>
      <p:bldP spid="13" grpId="0" animBg="1"/>
      <p:bldP spid="1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65B7FAC-BE64-AC0D-0C9D-59CE9C58078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49186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2B826C5-BC1F-6DCE-DDD2-FF25D332382F}"/>
              </a:ext>
            </a:extLst>
          </p:cNvPr>
          <p:cNvSpPr/>
          <p:nvPr/>
        </p:nvSpPr>
        <p:spPr bwMode="white">
          <a:xfrm>
            <a:off x="921763" y="3824840"/>
            <a:ext cx="10502829" cy="4477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18DB9D0-92DD-6885-3E0D-933D5B5D63E4}"/>
              </a:ext>
            </a:extLst>
          </p:cNvPr>
          <p:cNvSpPr/>
          <p:nvPr/>
        </p:nvSpPr>
        <p:spPr bwMode="white">
          <a:xfrm>
            <a:off x="902720" y="4691812"/>
            <a:ext cx="2384968" cy="4477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43973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46F86CA-721F-BC7D-DA7D-D1DEDEEAA8C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86411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2960A25-5D81-F060-0446-811CF3616C05}"/>
              </a:ext>
            </a:extLst>
          </p:cNvPr>
          <p:cNvSpPr/>
          <p:nvPr/>
        </p:nvSpPr>
        <p:spPr bwMode="white">
          <a:xfrm>
            <a:off x="321914" y="1938264"/>
            <a:ext cx="10311687" cy="4476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2971654D-78E3-4B45-8813-C2FB3801AFD2}"/>
              </a:ext>
            </a:extLst>
          </p:cNvPr>
          <p:cNvSpPr/>
          <p:nvPr/>
        </p:nvSpPr>
        <p:spPr bwMode="white">
          <a:xfrm>
            <a:off x="321915" y="2708921"/>
            <a:ext cx="1381598" cy="576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F8A7608E-F049-949A-CFE6-71BF5B44B5D7}"/>
              </a:ext>
            </a:extLst>
          </p:cNvPr>
          <p:cNvSpPr/>
          <p:nvPr/>
        </p:nvSpPr>
        <p:spPr bwMode="white">
          <a:xfrm>
            <a:off x="321914" y="3659634"/>
            <a:ext cx="10311687" cy="576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3BC9333D-300D-ADDE-B866-1879B356582E}"/>
              </a:ext>
            </a:extLst>
          </p:cNvPr>
          <p:cNvSpPr/>
          <p:nvPr/>
        </p:nvSpPr>
        <p:spPr bwMode="white">
          <a:xfrm>
            <a:off x="321915" y="4482800"/>
            <a:ext cx="1597622" cy="576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0035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" grpId="0" animBg="1"/>
      <p:bldP spid="13" grpId="0" animBg="1"/>
      <p:bldP spid="1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1E35D45-5A24-8E51-0BF0-12D70F0038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08870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3DC5147-F66B-672D-7FE4-2FC4FDBE5834}"/>
              </a:ext>
            </a:extLst>
          </p:cNvPr>
          <p:cNvSpPr/>
          <p:nvPr/>
        </p:nvSpPr>
        <p:spPr bwMode="white">
          <a:xfrm>
            <a:off x="921762" y="3855073"/>
            <a:ext cx="10430821" cy="4480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857ED22-F1C1-7357-B8E8-80B7953FAF5C}"/>
              </a:ext>
            </a:extLst>
          </p:cNvPr>
          <p:cNvSpPr/>
          <p:nvPr/>
        </p:nvSpPr>
        <p:spPr bwMode="white">
          <a:xfrm>
            <a:off x="959848" y="4712998"/>
            <a:ext cx="5865188" cy="4480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39212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8B364FE-D769-171D-F50A-972305F920D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50765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2C9FD32-05EA-AA26-E22E-6A92A4DFC46A}"/>
              </a:ext>
            </a:extLst>
          </p:cNvPr>
          <p:cNvSpPr/>
          <p:nvPr/>
        </p:nvSpPr>
        <p:spPr bwMode="white">
          <a:xfrm>
            <a:off x="321914" y="1911450"/>
            <a:ext cx="10454606" cy="458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E9DFEF1B-9665-D645-C521-60A084478AFD}"/>
              </a:ext>
            </a:extLst>
          </p:cNvPr>
          <p:cNvSpPr/>
          <p:nvPr/>
        </p:nvSpPr>
        <p:spPr bwMode="white">
          <a:xfrm>
            <a:off x="321914" y="2770229"/>
            <a:ext cx="3808564" cy="4389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AE81E996-6832-2119-83B4-8E46DCC258D9}"/>
              </a:ext>
            </a:extLst>
          </p:cNvPr>
          <p:cNvSpPr/>
          <p:nvPr/>
        </p:nvSpPr>
        <p:spPr bwMode="white">
          <a:xfrm>
            <a:off x="321914" y="3629009"/>
            <a:ext cx="10454606" cy="4484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8DC89F8C-F3A0-F7C4-7493-0282B19DB77B}"/>
              </a:ext>
            </a:extLst>
          </p:cNvPr>
          <p:cNvSpPr/>
          <p:nvPr/>
        </p:nvSpPr>
        <p:spPr bwMode="white">
          <a:xfrm>
            <a:off x="321914" y="4487788"/>
            <a:ext cx="5558062" cy="4484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0871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2" grpId="0" animBg="1"/>
      <p:bldP spid="13" grpId="0" animBg="1"/>
      <p:bldP spid="1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210CF04-4BEE-2D3C-CD70-52BAFA8AC1A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453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637532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B74898A-3203-603C-6BDC-4209AE63783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206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109084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B4222CE-CB11-C011-21E9-A713B400685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826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165012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427EFA2-769F-8ACF-AE23-9960145C8B2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15179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D3986969-399D-B331-13A3-70BE4AE2603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5515179"/>
            <a:ext cx="11340000" cy="976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382468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0E07BB6-FF79-B141-7B30-EB8261B74BB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79340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0106FB54-A86B-4C74-DC1F-B01CB270FDF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195" y="4536544"/>
            <a:ext cx="11340000" cy="18447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514895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37AA280-8C70-307D-9CFA-DC3AF02C41A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305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047336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12162F9-69B9-CFE6-DA44-397F8D22A0B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445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5209969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48</TotalTime>
  <Words>0</Words>
  <Application>Microsoft Office PowerPoint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0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梦雅 赵</cp:lastModifiedBy>
  <cp:revision>63</cp:revision>
  <dcterms:created xsi:type="dcterms:W3CDTF">2015-09-16T06:44:00Z</dcterms:created>
  <dcterms:modified xsi:type="dcterms:W3CDTF">2024-10-13T14:05:23Z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