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57" r:id="rId3"/>
    <p:sldId id="355" r:id="rId4"/>
    <p:sldId id="354" r:id="rId5"/>
    <p:sldId id="347" r:id="rId6"/>
    <p:sldId id="346" r:id="rId7"/>
    <p:sldId id="351" r:id="rId8"/>
    <p:sldId id="350" r:id="rId9"/>
    <p:sldId id="349" r:id="rId10"/>
    <p:sldId id="343" r:id="rId11"/>
    <p:sldId id="342" r:id="rId12"/>
    <p:sldId id="341" r:id="rId13"/>
    <p:sldId id="340" r:id="rId14"/>
    <p:sldId id="339" r:id="rId15"/>
    <p:sldId id="337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8" autoAdjust="0"/>
    <p:restoredTop sz="94660"/>
  </p:normalViewPr>
  <p:slideViewPr>
    <p:cSldViewPr showGuides="1">
      <p:cViewPr varScale="1">
        <p:scale>
          <a:sx n="59" d="100"/>
          <a:sy n="59" d="100"/>
        </p:scale>
        <p:origin x="19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69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92C6D9D-F94D-43BA-211F-6E5522B66A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428" y="3501008"/>
            <a:ext cx="10297144" cy="11902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A7801EF-86A2-7FEE-98AC-77673CF353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7060"/>
          <a:stretch/>
        </p:blipFill>
        <p:spPr>
          <a:xfrm>
            <a:off x="1487488" y="2163763"/>
            <a:ext cx="9073008" cy="10695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AB82A-4BE6-148F-B243-0BA3C59FD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98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1C8C32-36B5-CB70-33C9-ACAFD1660D06}"/>
              </a:ext>
            </a:extLst>
          </p:cNvPr>
          <p:cNvSpPr/>
          <p:nvPr/>
        </p:nvSpPr>
        <p:spPr bwMode="white">
          <a:xfrm>
            <a:off x="9652896" y="3675633"/>
            <a:ext cx="342770" cy="39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09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D0E09-3583-7A39-6A42-15FC2C0696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23665"/>
            <a:ext cx="11340000" cy="423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568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FCD44-89B8-088D-7441-604B6750B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2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44EA6C-BAEA-A76F-1EF7-709A28708FFA}"/>
              </a:ext>
            </a:extLst>
          </p:cNvPr>
          <p:cNvSpPr/>
          <p:nvPr/>
        </p:nvSpPr>
        <p:spPr bwMode="white">
          <a:xfrm>
            <a:off x="10157531" y="4395100"/>
            <a:ext cx="428463" cy="38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59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81DFF-1196-EA35-B556-F5D25CC0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1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01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2F1C6-932D-FDF8-B004-55112AD0F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0"/>
          <a:stretch/>
        </p:blipFill>
        <p:spPr>
          <a:xfrm>
            <a:off x="360000" y="825227"/>
            <a:ext cx="11340000" cy="490802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C0B849C-9C66-F61C-EACB-4D57CAE5F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747850"/>
            <a:ext cx="11340000" cy="921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6309C-F797-2B5D-038A-DDAC9073286C}"/>
              </a:ext>
            </a:extLst>
          </p:cNvPr>
          <p:cNvSpPr/>
          <p:nvPr/>
        </p:nvSpPr>
        <p:spPr bwMode="white">
          <a:xfrm>
            <a:off x="10204320" y="6045421"/>
            <a:ext cx="342770" cy="38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70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0AC3EF-1B7F-C512-1C35-7F7662893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531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F58828C-274B-1018-C1F9-7C51D91C8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805264"/>
            <a:ext cx="11340000" cy="91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72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C13DE-DBC4-735D-D677-10E2E30C3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9001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118CC-20A4-C66F-F322-A8C5F3585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12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6CB93C-944D-0867-9215-C69F6BC453E4}"/>
              </a:ext>
            </a:extLst>
          </p:cNvPr>
          <p:cNvSpPr/>
          <p:nvPr/>
        </p:nvSpPr>
        <p:spPr bwMode="white">
          <a:xfrm>
            <a:off x="9643375" y="2014973"/>
            <a:ext cx="352292" cy="39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3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2ABB3-3D58-B2FC-FBC8-22594C077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1292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5116CA6-9B6E-6A7E-0010-9D5C6C32B5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46758"/>
            <a:ext cx="11340000" cy="171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018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47944-2A5C-BB82-3B05-FBDE0A9F6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02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B062D25-D0C9-4D08-26A6-A43FA4EA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7328" y="1992716"/>
            <a:ext cx="12192000" cy="36825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00E86B-2095-3FC2-A35B-5BFA8673EE91}"/>
              </a:ext>
            </a:extLst>
          </p:cNvPr>
          <p:cNvSpPr/>
          <p:nvPr/>
        </p:nvSpPr>
        <p:spPr bwMode="white">
          <a:xfrm>
            <a:off x="7392144" y="2060848"/>
            <a:ext cx="1080120" cy="33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4FF28E-CA5C-2DF0-6F7C-1ACFAFDD72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980728"/>
            <a:ext cx="11449272" cy="69610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56A3EE-11EB-42C7-4F8B-58712C1EBF22}"/>
              </a:ext>
            </a:extLst>
          </p:cNvPr>
          <p:cNvSpPr/>
          <p:nvPr/>
        </p:nvSpPr>
        <p:spPr bwMode="white">
          <a:xfrm>
            <a:off x="8832304" y="2661985"/>
            <a:ext cx="1080120" cy="33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D48EC1-B709-BD52-0150-0544B4AFDA7F}"/>
              </a:ext>
            </a:extLst>
          </p:cNvPr>
          <p:cNvSpPr/>
          <p:nvPr/>
        </p:nvSpPr>
        <p:spPr bwMode="white">
          <a:xfrm>
            <a:off x="6528048" y="3149083"/>
            <a:ext cx="1296144" cy="33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24E3AD-10B0-417B-41BC-7745A5241CD8}"/>
              </a:ext>
            </a:extLst>
          </p:cNvPr>
          <p:cNvSpPr/>
          <p:nvPr/>
        </p:nvSpPr>
        <p:spPr bwMode="white">
          <a:xfrm>
            <a:off x="8328248" y="3598019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A233D46-46A4-5F7E-9EE8-1F27285926F1}"/>
              </a:ext>
            </a:extLst>
          </p:cNvPr>
          <p:cNvSpPr/>
          <p:nvPr/>
        </p:nvSpPr>
        <p:spPr bwMode="white">
          <a:xfrm>
            <a:off x="7320136" y="4326214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F15ED3A-FF01-4434-D3C6-00A271432ACB}"/>
              </a:ext>
            </a:extLst>
          </p:cNvPr>
          <p:cNvSpPr/>
          <p:nvPr/>
        </p:nvSpPr>
        <p:spPr bwMode="white">
          <a:xfrm>
            <a:off x="6312024" y="4783910"/>
            <a:ext cx="22322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D46FE2F-1709-7916-E70D-9018EF9F75EE}"/>
              </a:ext>
            </a:extLst>
          </p:cNvPr>
          <p:cNvSpPr/>
          <p:nvPr/>
        </p:nvSpPr>
        <p:spPr bwMode="white">
          <a:xfrm>
            <a:off x="4907868" y="4326214"/>
            <a:ext cx="10441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572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540C9-7427-9989-6688-B9D905F12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90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02012-13E5-2EB1-279D-87FE0BAEA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267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FE32D-A83A-21A7-8C6F-BC388F38B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687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F75348-97B5-DB6C-A4B1-3E0D392CECCF}"/>
              </a:ext>
            </a:extLst>
          </p:cNvPr>
          <p:cNvSpPr/>
          <p:nvPr/>
        </p:nvSpPr>
        <p:spPr bwMode="white">
          <a:xfrm>
            <a:off x="321914" y="1948489"/>
            <a:ext cx="10094566" cy="4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4BC77F-0E23-1FC2-DBA3-DB2213D1DC9C}"/>
              </a:ext>
            </a:extLst>
          </p:cNvPr>
          <p:cNvSpPr/>
          <p:nvPr/>
        </p:nvSpPr>
        <p:spPr bwMode="white">
          <a:xfrm>
            <a:off x="321914" y="2567751"/>
            <a:ext cx="10094566" cy="64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AA9842B-098C-326D-3CE6-47DC81DE8F0F}"/>
              </a:ext>
            </a:extLst>
          </p:cNvPr>
          <p:cNvSpPr/>
          <p:nvPr/>
        </p:nvSpPr>
        <p:spPr bwMode="white">
          <a:xfrm>
            <a:off x="321914" y="3322412"/>
            <a:ext cx="10094566" cy="64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50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66C54-3A88-06EB-C408-36497D4B2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624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0713D-4120-E847-ECF6-130DA0083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26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8584BB-4C59-D39D-78C9-DE336897BECE}"/>
              </a:ext>
            </a:extLst>
          </p:cNvPr>
          <p:cNvSpPr/>
          <p:nvPr/>
        </p:nvSpPr>
        <p:spPr bwMode="white">
          <a:xfrm>
            <a:off x="1140754" y="2843948"/>
            <a:ext cx="9851789" cy="4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F833AD-BC4A-E069-7E49-963D37DB2388}"/>
              </a:ext>
            </a:extLst>
          </p:cNvPr>
          <p:cNvSpPr/>
          <p:nvPr/>
        </p:nvSpPr>
        <p:spPr bwMode="white">
          <a:xfrm>
            <a:off x="1131234" y="3634868"/>
            <a:ext cx="9717294" cy="4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9ED6689-3BA0-8350-F2DA-8F6F023F9A6C}"/>
              </a:ext>
            </a:extLst>
          </p:cNvPr>
          <p:cNvSpPr/>
          <p:nvPr/>
        </p:nvSpPr>
        <p:spPr bwMode="white">
          <a:xfrm>
            <a:off x="1140754" y="4365104"/>
            <a:ext cx="985178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3DF15A-3A59-AB0F-9613-8169F10FB6E4}"/>
              </a:ext>
            </a:extLst>
          </p:cNvPr>
          <p:cNvSpPr/>
          <p:nvPr/>
        </p:nvSpPr>
        <p:spPr bwMode="white">
          <a:xfrm>
            <a:off x="1140754" y="5156023"/>
            <a:ext cx="9717294" cy="54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25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5DA417-64DF-D0DC-C7AD-32F62ECD2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36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2CCFA8-90A2-FB80-AA1C-E38B656A961D}"/>
              </a:ext>
            </a:extLst>
          </p:cNvPr>
          <p:cNvSpPr/>
          <p:nvPr/>
        </p:nvSpPr>
        <p:spPr bwMode="white">
          <a:xfrm>
            <a:off x="191344" y="1916832"/>
            <a:ext cx="9649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B97BE5-721A-B4E6-6FD2-35E67EACE4B6}"/>
              </a:ext>
            </a:extLst>
          </p:cNvPr>
          <p:cNvSpPr/>
          <p:nvPr/>
        </p:nvSpPr>
        <p:spPr bwMode="white">
          <a:xfrm>
            <a:off x="191344" y="2758190"/>
            <a:ext cx="9649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B187E5F-33D9-C569-1EDB-61F7753EDFE4}"/>
              </a:ext>
            </a:extLst>
          </p:cNvPr>
          <p:cNvSpPr/>
          <p:nvPr/>
        </p:nvSpPr>
        <p:spPr bwMode="white">
          <a:xfrm>
            <a:off x="191344" y="3516171"/>
            <a:ext cx="9649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72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2CA48-06F6-D809-42B2-D84C4D471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930975"/>
            <a:ext cx="11340000" cy="445035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8E93987-87CD-4266-D0E1-32B94F3C43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809312" cy="72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387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848D6-8051-3CFB-8FF9-51967B2AB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8"/>
          <a:stretch/>
        </p:blipFill>
        <p:spPr>
          <a:xfrm>
            <a:off x="360000" y="839598"/>
            <a:ext cx="11340000" cy="405698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0105FCF-F0B1-7C26-131A-49389C6B3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016062"/>
            <a:ext cx="11340000" cy="165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03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E3DA1-D57D-5604-64FD-15AF1FAD6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92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3064F-A516-F3A9-82A5-668EED0E5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122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F0028-AB73-13EE-5601-9933FF0DE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8069"/>
            <a:ext cx="11340000" cy="479727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AA05E9B-5650-2D7D-8903-A431A09858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854678"/>
            <a:ext cx="11809312" cy="8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652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6A3F9-2AE0-3DA2-DD64-567E9EA11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1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787AAE-CF58-5639-258B-9E384B279FA5}"/>
              </a:ext>
            </a:extLst>
          </p:cNvPr>
          <p:cNvSpPr/>
          <p:nvPr/>
        </p:nvSpPr>
        <p:spPr bwMode="white">
          <a:xfrm>
            <a:off x="9652896" y="1204754"/>
            <a:ext cx="371335" cy="38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9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430EEB-13A2-6ECC-9732-D874663B0A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183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E526BC8-D595-DEA3-7248-22B10742A0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636461"/>
            <a:ext cx="11340000" cy="247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873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2024-10-13T05:44:15Z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