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8" r:id="rId3"/>
    <p:sldId id="327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4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4D3E14-EB7F-1C78-AF94-3E1CD4F697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40528" b="-8752"/>
          <a:stretch/>
        </p:blipFill>
        <p:spPr>
          <a:xfrm>
            <a:off x="767408" y="2783448"/>
            <a:ext cx="10873208" cy="129110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C67888-F4AE-5BDC-CCB7-365A11042C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8289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595B39-0812-DBE5-309A-81F03D759A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27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C16617E-D53A-1E04-1514-13DECA3C03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12759"/>
            <a:ext cx="11340000" cy="4996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589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B50C61-59D9-7484-9C36-B5B6D4D352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28475"/>
            <a:ext cx="11340000" cy="3724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9314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2024-10-13T07:01:18Z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