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24" r:id="rId2"/>
    <p:sldId id="370" r:id="rId3"/>
    <p:sldId id="368" r:id="rId4"/>
    <p:sldId id="367" r:id="rId5"/>
    <p:sldId id="366" r:id="rId6"/>
    <p:sldId id="362" r:id="rId7"/>
    <p:sldId id="361" r:id="rId8"/>
    <p:sldId id="360" r:id="rId9"/>
    <p:sldId id="364" r:id="rId10"/>
    <p:sldId id="363" r:id="rId11"/>
    <p:sldId id="355" r:id="rId12"/>
    <p:sldId id="354" r:id="rId13"/>
    <p:sldId id="352" r:id="rId14"/>
    <p:sldId id="351" r:id="rId15"/>
    <p:sldId id="349" r:id="rId16"/>
    <p:sldId id="348" r:id="rId17"/>
    <p:sldId id="347" r:id="rId18"/>
    <p:sldId id="346" r:id="rId19"/>
    <p:sldId id="345" r:id="rId20"/>
    <p:sldId id="344" r:id="rId21"/>
    <p:sldId id="343" r:id="rId22"/>
    <p:sldId id="342" r:id="rId23"/>
    <p:sldId id="341" r:id="rId24"/>
    <p:sldId id="339" r:id="rId25"/>
    <p:sldId id="338" r:id="rId26"/>
    <p:sldId id="337" r:id="rId27"/>
    <p:sldId id="336" r:id="rId28"/>
    <p:sldId id="335" r:id="rId29"/>
    <p:sldId id="334" r:id="rId30"/>
    <p:sldId id="333" r:id="rId31"/>
    <p:sldId id="332" r:id="rId32"/>
    <p:sldId id="330" r:id="rId33"/>
    <p:sldId id="329" r:id="rId34"/>
    <p:sldId id="328" r:id="rId35"/>
    <p:sldId id="326" r:id="rId36"/>
    <p:sldId id="325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01" autoAdjust="0"/>
    <p:restoredTop sz="94660"/>
  </p:normalViewPr>
  <p:slideViewPr>
    <p:cSldViewPr showGuides="1">
      <p:cViewPr>
        <p:scale>
          <a:sx n="66" d="100"/>
          <a:sy n="66" d="100"/>
        </p:scale>
        <p:origin x="0" y="3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834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6470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919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E9F3E2D-86FD-4EAF-D82A-494262ABDE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7252"/>
          <a:stretch/>
        </p:blipFill>
        <p:spPr>
          <a:xfrm>
            <a:off x="407368" y="1772817"/>
            <a:ext cx="11233248" cy="18002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5E95D1C-791B-3B47-1927-6F201889BF2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3937992"/>
            <a:ext cx="9620250" cy="1219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A77B727-D5B6-6229-52EC-C9417C2215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692696"/>
            <a:ext cx="11340000" cy="34496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8A9A2D-5111-D146-5362-7232509BE778}"/>
              </a:ext>
            </a:extLst>
          </p:cNvPr>
          <p:cNvSpPr/>
          <p:nvPr/>
        </p:nvSpPr>
        <p:spPr bwMode="white">
          <a:xfrm>
            <a:off x="9636956" y="969049"/>
            <a:ext cx="371335" cy="381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29C470C-AFC5-4B2E-0F02-3D89ECEEE3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4109449"/>
            <a:ext cx="11340000" cy="2631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879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7C414D-B9A6-25B3-5961-2B0CB6FB9C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479727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7F19E0F-7E20-2FF1-3E40-52178EDF7B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761"/>
          <a:stretch/>
        </p:blipFill>
        <p:spPr>
          <a:xfrm>
            <a:off x="849623" y="5489971"/>
            <a:ext cx="11340000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7892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146684-7605-2884-A5B7-9FAE75383A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39"/>
          <a:stretch/>
        </p:blipFill>
        <p:spPr>
          <a:xfrm>
            <a:off x="360000" y="692696"/>
            <a:ext cx="11340000" cy="37767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DD0B68-521A-ED9D-12CA-B41FF055A6AA}"/>
              </a:ext>
            </a:extLst>
          </p:cNvPr>
          <p:cNvSpPr/>
          <p:nvPr/>
        </p:nvSpPr>
        <p:spPr bwMode="white">
          <a:xfrm>
            <a:off x="9643375" y="1850560"/>
            <a:ext cx="371335" cy="380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401110D-0A87-54DF-F203-40330DC4EE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189" y="4509120"/>
            <a:ext cx="11340000" cy="1897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86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0B17EC-EC47-E6C2-C04B-A800CE2165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8"/>
            <a:ext cx="11340000" cy="491110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4A71BA4-E49B-DAEC-9D58-DADDF2495F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348"/>
          <a:stretch/>
        </p:blipFill>
        <p:spPr>
          <a:xfrm>
            <a:off x="879312" y="5531796"/>
            <a:ext cx="11340000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288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1AD4C0-55D1-C7E1-DF11-59625EDBDF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72"/>
          <a:stretch/>
        </p:blipFill>
        <p:spPr>
          <a:xfrm>
            <a:off x="360000" y="908720"/>
            <a:ext cx="11340000" cy="28621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E33085-84FB-C40B-291E-E6CC512525A2}"/>
              </a:ext>
            </a:extLst>
          </p:cNvPr>
          <p:cNvSpPr/>
          <p:nvPr/>
        </p:nvSpPr>
        <p:spPr bwMode="white">
          <a:xfrm>
            <a:off x="9633853" y="2082461"/>
            <a:ext cx="361813" cy="391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9678939-317C-FF48-9525-65B157D475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38004"/>
            <a:ext cx="11340000" cy="2862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896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2B4704-9E21-134E-72CD-B65484007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1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4750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ABCB53-05E4-CFC5-26D6-3953DE1F69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69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5C2D5E-C726-AFAD-5F9A-D68192B896A3}"/>
              </a:ext>
            </a:extLst>
          </p:cNvPr>
          <p:cNvSpPr/>
          <p:nvPr/>
        </p:nvSpPr>
        <p:spPr bwMode="white">
          <a:xfrm>
            <a:off x="9633853" y="1290456"/>
            <a:ext cx="333249" cy="390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859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3B7B5F-221C-AAFE-1BD4-C9D7309B88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7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8764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204953-1C4E-0930-2EC3-8E9A3D816B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36293"/>
            <a:ext cx="11340000" cy="3660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4313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F2228D-8EF8-E0B3-D440-095BFD9EBC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47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14F5D7-6C6C-62EC-1D1E-341BBA834693}"/>
              </a:ext>
            </a:extLst>
          </p:cNvPr>
          <p:cNvSpPr/>
          <p:nvPr/>
        </p:nvSpPr>
        <p:spPr bwMode="white">
          <a:xfrm>
            <a:off x="9652896" y="1909325"/>
            <a:ext cx="333249" cy="380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787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9DCBA8AB-3056-FD01-4A27-3B417327B5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936476"/>
            <a:ext cx="12192000" cy="419979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CCE527-D9A2-4BF2-AFA4-FDA07B05B625}"/>
              </a:ext>
            </a:extLst>
          </p:cNvPr>
          <p:cNvSpPr/>
          <p:nvPr/>
        </p:nvSpPr>
        <p:spPr bwMode="white">
          <a:xfrm>
            <a:off x="4595297" y="2705408"/>
            <a:ext cx="1368276" cy="315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DDE529-BD2A-B21F-46F7-74CE76885E69}"/>
              </a:ext>
            </a:extLst>
          </p:cNvPr>
          <p:cNvSpPr/>
          <p:nvPr/>
        </p:nvSpPr>
        <p:spPr bwMode="white">
          <a:xfrm>
            <a:off x="4367809" y="3087636"/>
            <a:ext cx="1224136" cy="30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01296D-90DB-AD5E-1993-2D2EE05691D4}"/>
              </a:ext>
            </a:extLst>
          </p:cNvPr>
          <p:cNvSpPr/>
          <p:nvPr/>
        </p:nvSpPr>
        <p:spPr bwMode="white">
          <a:xfrm>
            <a:off x="3071664" y="4149080"/>
            <a:ext cx="669102" cy="315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C07EA33A-32A7-5C1B-6EA0-5C10D60E203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044099"/>
            <a:ext cx="11985662" cy="728717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ECA039-BF3B-89FD-52CD-EE260973F5F2}"/>
              </a:ext>
            </a:extLst>
          </p:cNvPr>
          <p:cNvSpPr/>
          <p:nvPr/>
        </p:nvSpPr>
        <p:spPr bwMode="white">
          <a:xfrm>
            <a:off x="5447928" y="2334547"/>
            <a:ext cx="1080120" cy="315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DF9D2D1-CB3B-A131-1228-607EF7C83EC6}"/>
              </a:ext>
            </a:extLst>
          </p:cNvPr>
          <p:cNvSpPr/>
          <p:nvPr/>
        </p:nvSpPr>
        <p:spPr bwMode="white">
          <a:xfrm>
            <a:off x="6018969" y="4135735"/>
            <a:ext cx="706692" cy="30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F55DD7A-1590-0BE8-D12F-4AB738F0A1D2}"/>
              </a:ext>
            </a:extLst>
          </p:cNvPr>
          <p:cNvSpPr/>
          <p:nvPr/>
        </p:nvSpPr>
        <p:spPr bwMode="white">
          <a:xfrm>
            <a:off x="7176120" y="4581128"/>
            <a:ext cx="1152128" cy="30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F512CED-88F6-FEC0-8808-14E9F5C727E9}"/>
              </a:ext>
            </a:extLst>
          </p:cNvPr>
          <p:cNvSpPr/>
          <p:nvPr/>
        </p:nvSpPr>
        <p:spPr bwMode="white">
          <a:xfrm>
            <a:off x="6708496" y="4981780"/>
            <a:ext cx="1152128" cy="30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DC1D05D-9F86-7FE4-C30A-A86ADE84A9CF}"/>
              </a:ext>
            </a:extLst>
          </p:cNvPr>
          <p:cNvSpPr/>
          <p:nvPr/>
        </p:nvSpPr>
        <p:spPr bwMode="white">
          <a:xfrm>
            <a:off x="5591944" y="5673602"/>
            <a:ext cx="1512167" cy="30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829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0A50F3-0F7C-61BC-93B4-4CD1721968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7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9444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DB409B-4715-7F29-725B-A268E29126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78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E003FB-DB28-69AE-50EB-5031E1ED515B}"/>
              </a:ext>
            </a:extLst>
          </p:cNvPr>
          <p:cNvSpPr/>
          <p:nvPr/>
        </p:nvSpPr>
        <p:spPr bwMode="white">
          <a:xfrm>
            <a:off x="9624332" y="1205329"/>
            <a:ext cx="361813" cy="391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064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24C526-8E2F-C4EC-53A1-D5BEB715A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9236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0A4985-EAD4-7513-2EB0-43B09355BA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533424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A750DFE-B816-9570-B6FC-0A3E9F81BA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5852564"/>
            <a:ext cx="11340000" cy="974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3491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BE3267-851E-6565-73FB-44AA959FD9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33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3207D2-8113-1A7B-9C1D-FCF049218C81}"/>
              </a:ext>
            </a:extLst>
          </p:cNvPr>
          <p:cNvSpPr/>
          <p:nvPr/>
        </p:nvSpPr>
        <p:spPr bwMode="white">
          <a:xfrm>
            <a:off x="9595768" y="1995470"/>
            <a:ext cx="428463" cy="381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43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5C05A5-36CA-35FB-E97A-0056E42092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7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8110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DFF215-0218-4F81-E4F0-6C263FBC1D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1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3315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B91B1A-C024-2209-D80F-6767D47B79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8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7388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7DC112-3891-0568-105E-78461157EA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9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1059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3F9C63-FEDC-587D-89C6-50A7C16852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1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4092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CF4F7D-4BFA-D636-77D6-767B96E201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866665"/>
            <a:ext cx="11340000" cy="4802695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F9848C8-62BD-3584-28E3-4C03957C7E8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113862"/>
            <a:ext cx="11985662" cy="739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9132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87FAFB-5B55-C0C0-1DAE-61C1E0A7FC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66077"/>
            <a:ext cx="11340000" cy="4667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08755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789A2D-FFA2-63CC-70D5-B6B009A497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160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B94438-E006-CC67-71E8-D74C115F9B47}"/>
              </a:ext>
            </a:extLst>
          </p:cNvPr>
          <p:cNvSpPr/>
          <p:nvPr/>
        </p:nvSpPr>
        <p:spPr bwMode="white">
          <a:xfrm>
            <a:off x="321914" y="1929702"/>
            <a:ext cx="9518502" cy="43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931E05A-D497-0F7F-058E-4E792DEE3955}"/>
              </a:ext>
            </a:extLst>
          </p:cNvPr>
          <p:cNvSpPr/>
          <p:nvPr/>
        </p:nvSpPr>
        <p:spPr bwMode="white">
          <a:xfrm>
            <a:off x="321914" y="2778253"/>
            <a:ext cx="9806534" cy="44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7FCC5DB-FA8A-A1A5-62C7-9C9FF37628DA}"/>
              </a:ext>
            </a:extLst>
          </p:cNvPr>
          <p:cNvSpPr/>
          <p:nvPr/>
        </p:nvSpPr>
        <p:spPr bwMode="white">
          <a:xfrm>
            <a:off x="321914" y="3636339"/>
            <a:ext cx="9518502" cy="43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F697614-B8E9-6420-1249-3FC9E9E42742}"/>
              </a:ext>
            </a:extLst>
          </p:cNvPr>
          <p:cNvSpPr/>
          <p:nvPr/>
        </p:nvSpPr>
        <p:spPr bwMode="white">
          <a:xfrm>
            <a:off x="321914" y="4523027"/>
            <a:ext cx="723627" cy="362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326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3" grpId="0" animBg="1"/>
      <p:bldP spid="1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113732-A8BB-AD70-83F1-44864EF2B8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7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39738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557254-1D74-3CBC-DA63-24829D4278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6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13215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49A7CF-562B-B8D9-5E72-9E14577E3A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42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BE3CFE-6998-2B36-A9D2-28D9F22C309E}"/>
              </a:ext>
            </a:extLst>
          </p:cNvPr>
          <p:cNvSpPr/>
          <p:nvPr/>
        </p:nvSpPr>
        <p:spPr bwMode="white">
          <a:xfrm>
            <a:off x="1140754" y="2987426"/>
            <a:ext cx="9491750" cy="419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98807A-FD43-3517-72F0-F5A2AE6F13F6}"/>
              </a:ext>
            </a:extLst>
          </p:cNvPr>
          <p:cNvSpPr/>
          <p:nvPr/>
        </p:nvSpPr>
        <p:spPr bwMode="white">
          <a:xfrm>
            <a:off x="1131234" y="3826210"/>
            <a:ext cx="9501270" cy="43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4C01D68-9BE1-5600-DA5A-65DC7A6FA0F1}"/>
              </a:ext>
            </a:extLst>
          </p:cNvPr>
          <p:cNvSpPr/>
          <p:nvPr/>
        </p:nvSpPr>
        <p:spPr bwMode="white">
          <a:xfrm>
            <a:off x="1150277" y="4684056"/>
            <a:ext cx="9482227" cy="419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441CA57-A495-114A-7233-940BC4ABE156}"/>
              </a:ext>
            </a:extLst>
          </p:cNvPr>
          <p:cNvSpPr/>
          <p:nvPr/>
        </p:nvSpPr>
        <p:spPr bwMode="white">
          <a:xfrm>
            <a:off x="1169319" y="5532371"/>
            <a:ext cx="4854673" cy="428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254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932352-2131-4759-9643-F99DE87C53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31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AC1F0B-D230-EB2A-4351-7371BB03067B}"/>
              </a:ext>
            </a:extLst>
          </p:cNvPr>
          <p:cNvSpPr/>
          <p:nvPr/>
        </p:nvSpPr>
        <p:spPr bwMode="white">
          <a:xfrm>
            <a:off x="1140755" y="3913912"/>
            <a:ext cx="9435717" cy="429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68DB51-C407-6BEA-294C-08F691337EF6}"/>
              </a:ext>
            </a:extLst>
          </p:cNvPr>
          <p:cNvSpPr/>
          <p:nvPr/>
        </p:nvSpPr>
        <p:spPr bwMode="white">
          <a:xfrm>
            <a:off x="1140754" y="4753230"/>
            <a:ext cx="9851790" cy="438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707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FA1E54-E288-FA31-76F8-34D84445DB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578" y="908720"/>
            <a:ext cx="11340000" cy="338467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03C1CE-67C4-FFB2-3D8D-CED4A1B96EEF}"/>
              </a:ext>
            </a:extLst>
          </p:cNvPr>
          <p:cNvSpPr/>
          <p:nvPr/>
        </p:nvSpPr>
        <p:spPr bwMode="white">
          <a:xfrm>
            <a:off x="321914" y="1986908"/>
            <a:ext cx="9662518" cy="44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3E757E5-1953-2D10-7046-17B1E8973BCD}"/>
              </a:ext>
            </a:extLst>
          </p:cNvPr>
          <p:cNvSpPr/>
          <p:nvPr/>
        </p:nvSpPr>
        <p:spPr bwMode="white">
          <a:xfrm>
            <a:off x="321914" y="2854528"/>
            <a:ext cx="9662518" cy="419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2CB1840-A925-8A6F-B690-772203364761}"/>
              </a:ext>
            </a:extLst>
          </p:cNvPr>
          <p:cNvSpPr/>
          <p:nvPr/>
        </p:nvSpPr>
        <p:spPr bwMode="white">
          <a:xfrm>
            <a:off x="321914" y="3693544"/>
            <a:ext cx="6494166" cy="44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8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A6CD07-EE59-B5B9-084B-31E2C53EFB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9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0018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D11CDB-5923-5806-0241-41A4E4EDC9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4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1595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9484CE-2B06-9716-6439-765F3A164C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6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1249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1CEC24-8977-80B0-9AF0-6F7A805B6D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7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3568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FEB194-CE59-C89A-6F0F-7EFD2EF815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1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7498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C8FB5D-BFD9-E852-B148-604A6F8239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752"/>
            <a:ext cx="10560536" cy="464926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F8DE616-8C4E-91BE-A7E0-16F2D1D3C22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620688"/>
            <a:ext cx="11809312" cy="80565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AFBA347-4F27-2F6F-4622-FDB1D202C6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5831881"/>
            <a:ext cx="10644600" cy="1048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31746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3</Words>
  <Application>Microsoft Office PowerPoint</Application>
  <PresentationFormat>宽屏</PresentationFormat>
  <Paragraphs>3</Paragraphs>
  <Slides>36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2024-10-13T07:27:13Z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