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73" r:id="rId3"/>
    <p:sldId id="371" r:id="rId4"/>
    <p:sldId id="370" r:id="rId5"/>
    <p:sldId id="368" r:id="rId6"/>
    <p:sldId id="365" r:id="rId7"/>
    <p:sldId id="364" r:id="rId8"/>
    <p:sldId id="363" r:id="rId9"/>
    <p:sldId id="361" r:id="rId10"/>
    <p:sldId id="359" r:id="rId11"/>
    <p:sldId id="358" r:id="rId12"/>
    <p:sldId id="356" r:id="rId13"/>
    <p:sldId id="354" r:id="rId14"/>
    <p:sldId id="352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2" r:id="rId31"/>
    <p:sldId id="331" r:id="rId32"/>
    <p:sldId id="330" r:id="rId33"/>
    <p:sldId id="328" r:id="rId34"/>
    <p:sldId id="32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4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25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16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14F2E3C-EBE9-842E-1EB0-27FC61FDB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5" y="2133600"/>
            <a:ext cx="866775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D100D-04A1-D119-889C-9CD0AF3EA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67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6527C-EA36-E597-0567-A703FEE2D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3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4A754-7A53-BDF4-F271-A3DCC0695381}"/>
              </a:ext>
            </a:extLst>
          </p:cNvPr>
          <p:cNvSpPr/>
          <p:nvPr/>
        </p:nvSpPr>
        <p:spPr bwMode="white">
          <a:xfrm>
            <a:off x="9643375" y="2176145"/>
            <a:ext cx="371335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9A64D7-866F-FFE6-B37F-E8D0E5540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72" y="5623644"/>
            <a:ext cx="11340000" cy="90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3700D-059D-4423-2434-D10D31021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12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BED98B-11FB-BDEE-84E7-D3A23772E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714870"/>
            <a:ext cx="11340000" cy="95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73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89973-E0AC-8E00-1EE8-47A2A3885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83B35-EC8B-3269-897D-3D5CCF4D8E5C}"/>
              </a:ext>
            </a:extLst>
          </p:cNvPr>
          <p:cNvSpPr/>
          <p:nvPr/>
        </p:nvSpPr>
        <p:spPr bwMode="white">
          <a:xfrm>
            <a:off x="9633853" y="1157638"/>
            <a:ext cx="566603" cy="47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D730A7-5BD8-76BF-DFF7-2A1A050EE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44" y="4669153"/>
            <a:ext cx="11340000" cy="180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0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2AFBB-A245-E16F-06AF-644CF4BF6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16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1ED5FD-2FB9-000F-6F89-6B6E53C934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61606"/>
            <a:ext cx="11340000" cy="900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6D079-EB8B-2D87-7874-D20AAF976C1F}"/>
              </a:ext>
            </a:extLst>
          </p:cNvPr>
          <p:cNvSpPr/>
          <p:nvPr/>
        </p:nvSpPr>
        <p:spPr bwMode="white">
          <a:xfrm>
            <a:off x="10181114" y="5977654"/>
            <a:ext cx="418942" cy="38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44291-6B18-FA9B-30F5-C2E9B9E2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" r="25348"/>
          <a:stretch/>
        </p:blipFill>
        <p:spPr>
          <a:xfrm>
            <a:off x="870852" y="1124744"/>
            <a:ext cx="8465508" cy="47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5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C798A-1F50-F933-D4A6-F2B512189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4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29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BDEE-BF24-FE8D-2CDB-43B33013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7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F29F3-3897-6FFC-1CA7-EC4246FB5FFC}"/>
              </a:ext>
            </a:extLst>
          </p:cNvPr>
          <p:cNvSpPr/>
          <p:nvPr/>
        </p:nvSpPr>
        <p:spPr bwMode="white">
          <a:xfrm>
            <a:off x="10195617" y="4809327"/>
            <a:ext cx="371335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4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7DB02-4725-3FA0-ED53-18DDF5F3D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28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B672E-2C1A-483C-A341-9CED2FB15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3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F018C-F7C8-496D-9A49-6A2DC973E578}"/>
              </a:ext>
            </a:extLst>
          </p:cNvPr>
          <p:cNvSpPr/>
          <p:nvPr/>
        </p:nvSpPr>
        <p:spPr bwMode="white">
          <a:xfrm>
            <a:off x="10195617" y="4847196"/>
            <a:ext cx="361813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4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83643A-553E-A4D5-4BEC-EC8920170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479185"/>
            <a:ext cx="10729192" cy="51560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5F3E17B-7A02-2FC5-763C-6E948919CD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8680"/>
            <a:ext cx="12192000" cy="93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147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22533-4E84-FA47-7760-B12F34C67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85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CE682-EBCF-7466-C5C8-22778CA8C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FDFA09-EC01-94B7-D061-189E48EB8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77" b="-4900"/>
          <a:stretch/>
        </p:blipFill>
        <p:spPr>
          <a:xfrm>
            <a:off x="9624392" y="5409236"/>
            <a:ext cx="1703552" cy="944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AB295-008A-8C19-1F33-049137F72798}"/>
              </a:ext>
            </a:extLst>
          </p:cNvPr>
          <p:cNvSpPr/>
          <p:nvPr/>
        </p:nvSpPr>
        <p:spPr bwMode="white">
          <a:xfrm>
            <a:off x="10195676" y="5735017"/>
            <a:ext cx="428463" cy="39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3DE63-F5A6-99AA-A82F-4210FD9A6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5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FA314F-E85A-4BDE-72AF-D06C55980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33572"/>
            <a:ext cx="11340000" cy="177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54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639B1-B01F-CB55-819D-FDC09DA8D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2E8A7-4BB2-01ED-AE03-9EF33F942142}"/>
              </a:ext>
            </a:extLst>
          </p:cNvPr>
          <p:cNvSpPr/>
          <p:nvPr/>
        </p:nvSpPr>
        <p:spPr bwMode="white">
          <a:xfrm>
            <a:off x="10167052" y="3972745"/>
            <a:ext cx="371335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4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0D40E-4233-47DD-F40C-0A33172EE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484"/>
            <a:ext cx="11340000" cy="360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463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033D3-D8AB-FFA8-4ED4-E753B00CF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912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065A1-A967-B141-5A9F-2D545C6B7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9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D90E6-1D61-B9E3-FD73-EF039A0BED20}"/>
              </a:ext>
            </a:extLst>
          </p:cNvPr>
          <p:cNvSpPr/>
          <p:nvPr/>
        </p:nvSpPr>
        <p:spPr bwMode="white">
          <a:xfrm>
            <a:off x="9386297" y="1214301"/>
            <a:ext cx="34277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281CF-2E6C-2C34-E059-20C19DDE2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2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B5B25-8766-7797-CC10-8365CD1D2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53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0C7BB-60ED-28C3-7045-CA315E78E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3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4D180-FB9F-0393-D17C-7FAEEE0D76C9}"/>
              </a:ext>
            </a:extLst>
          </p:cNvPr>
          <p:cNvSpPr/>
          <p:nvPr/>
        </p:nvSpPr>
        <p:spPr bwMode="white">
          <a:xfrm>
            <a:off x="9367254" y="2229620"/>
            <a:ext cx="361813" cy="39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EE7E29-5E8D-3B7D-FBBF-1E61F3E7D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996952"/>
            <a:ext cx="11340000" cy="361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5AB9C-C934-3360-9643-45D4AB672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281466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884CEB2-6E66-6840-53E1-31F8AF7620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328" y="908720"/>
            <a:ext cx="11989847" cy="7324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852F91-7BD6-F908-7A66-C0CCE018A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12"/>
          <a:stretch/>
        </p:blipFill>
        <p:spPr>
          <a:xfrm>
            <a:off x="983432" y="4587478"/>
            <a:ext cx="11340000" cy="193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06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4C9D6-EB55-B911-1D8B-BDFD5110C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98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0AACF-BE5B-9678-AB05-F40F06D8C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7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3D0F3-9B26-514A-22CC-CCD2D207ECC7}"/>
              </a:ext>
            </a:extLst>
          </p:cNvPr>
          <p:cNvSpPr/>
          <p:nvPr/>
        </p:nvSpPr>
        <p:spPr bwMode="white">
          <a:xfrm>
            <a:off x="9348211" y="2999237"/>
            <a:ext cx="418942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1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A4DD6-5C17-746B-3B93-0240A5EC7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29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23C973-333E-4126-C559-6E878600C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4" y="3612918"/>
            <a:ext cx="11340000" cy="177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006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13D58-2AA3-18AD-2939-056D548B4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8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7EECD7-B183-E4CA-1516-D7C94F9F1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97"/>
          <a:stretch/>
        </p:blipFill>
        <p:spPr>
          <a:xfrm>
            <a:off x="1127448" y="5684355"/>
            <a:ext cx="11340000" cy="91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13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640FF-E8CC-D2A0-22DD-39219FA91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06" b="-1"/>
          <a:stretch/>
        </p:blipFill>
        <p:spPr>
          <a:xfrm>
            <a:off x="360000" y="1124744"/>
            <a:ext cx="11340000" cy="28214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79A43A-A7AC-4289-B6A8-28AF73A58A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48" y="4005064"/>
            <a:ext cx="11340000" cy="2821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8C11E-A41F-A7A6-6B27-6B2F9C6DA41C}"/>
              </a:ext>
            </a:extLst>
          </p:cNvPr>
          <p:cNvSpPr/>
          <p:nvPr/>
        </p:nvSpPr>
        <p:spPr bwMode="white">
          <a:xfrm>
            <a:off x="2332" y="4293096"/>
            <a:ext cx="105581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DA148-D5A1-9B61-9B0D-47813DC09EC0}"/>
              </a:ext>
            </a:extLst>
          </p:cNvPr>
          <p:cNvSpPr/>
          <p:nvPr/>
        </p:nvSpPr>
        <p:spPr bwMode="white">
          <a:xfrm>
            <a:off x="346184" y="5135214"/>
            <a:ext cx="10558164" cy="64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FC136F-706B-1D47-C174-2A46EAC1CCB5}"/>
              </a:ext>
            </a:extLst>
          </p:cNvPr>
          <p:cNvSpPr/>
          <p:nvPr/>
        </p:nvSpPr>
        <p:spPr bwMode="white">
          <a:xfrm>
            <a:off x="346184" y="5860875"/>
            <a:ext cx="10558164" cy="64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1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CB2CD-1041-4E28-7C64-77E099B0B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94"/>
          <a:stretch/>
        </p:blipFill>
        <p:spPr>
          <a:xfrm>
            <a:off x="360000" y="764704"/>
            <a:ext cx="11340000" cy="1767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84C4B0-551E-9993-6CC0-43BBBEEAE92A}"/>
              </a:ext>
            </a:extLst>
          </p:cNvPr>
          <p:cNvSpPr/>
          <p:nvPr/>
        </p:nvSpPr>
        <p:spPr bwMode="white">
          <a:xfrm>
            <a:off x="9643374" y="1845279"/>
            <a:ext cx="413065" cy="43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6FE4B4-1C91-40C7-F342-BBDEB8A97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0" y="2708920"/>
            <a:ext cx="11340000" cy="363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4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39CD6-B185-88D6-5AED-D9326D48E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/>
          <a:stretch/>
        </p:blipFill>
        <p:spPr>
          <a:xfrm>
            <a:off x="360000" y="692696"/>
            <a:ext cx="11340000" cy="4439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769B74-961C-75B6-2C7C-4658C0AA60C9}"/>
              </a:ext>
            </a:extLst>
          </p:cNvPr>
          <p:cNvSpPr/>
          <p:nvPr/>
        </p:nvSpPr>
        <p:spPr bwMode="white">
          <a:xfrm>
            <a:off x="10214659" y="2642572"/>
            <a:ext cx="333248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959DE4-0ADB-47BE-A69A-C4688FDE7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085184"/>
            <a:ext cx="11340000" cy="87314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5E0C269-B7FE-B977-FD99-4C8569BFEE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958326"/>
            <a:ext cx="11340000" cy="94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7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37C18-2158-C3A5-3EF2-C22AF5034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3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E644A-21C1-F057-05D0-580E96F80997}"/>
              </a:ext>
            </a:extLst>
          </p:cNvPr>
          <p:cNvSpPr/>
          <p:nvPr/>
        </p:nvSpPr>
        <p:spPr bwMode="white">
          <a:xfrm>
            <a:off x="10205138" y="4904401"/>
            <a:ext cx="371335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57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91EE5-B16C-1EAF-7D29-9CBDE0A1F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58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55C0A-291F-BEF1-DA9A-8C448608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774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039CF3-79FB-A9DD-4E13-EFE4BE2B4DF1}"/>
              </a:ext>
            </a:extLst>
          </p:cNvPr>
          <p:cNvSpPr/>
          <p:nvPr/>
        </p:nvSpPr>
        <p:spPr bwMode="white">
          <a:xfrm>
            <a:off x="10195617" y="4570514"/>
            <a:ext cx="361813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B9EEF7-FAEE-6D18-F695-6637A6543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227131"/>
            <a:ext cx="11340000" cy="168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5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0D16F-8D8B-640D-75E0-F145C9840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8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D40B97-779B-B45E-7F88-1EB2FDB2AB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28" y="4509120"/>
            <a:ext cx="11340000" cy="189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162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</Words>
  <Application>Microsoft Office PowerPoint</Application>
  <PresentationFormat>宽屏</PresentationFormat>
  <Paragraphs>2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2024-10-13T14:04:39Z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