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2"/>
    <p:sldId id="376" r:id="rId3"/>
    <p:sldId id="374" r:id="rId4"/>
    <p:sldId id="373" r:id="rId5"/>
    <p:sldId id="372" r:id="rId6"/>
    <p:sldId id="367" r:id="rId7"/>
    <p:sldId id="366" r:id="rId8"/>
    <p:sldId id="370" r:id="rId9"/>
    <p:sldId id="369" r:id="rId10"/>
    <p:sldId id="363" r:id="rId11"/>
    <p:sldId id="362" r:id="rId12"/>
    <p:sldId id="361" r:id="rId13"/>
    <p:sldId id="359" r:id="rId14"/>
    <p:sldId id="357" r:id="rId15"/>
    <p:sldId id="356" r:id="rId16"/>
    <p:sldId id="355" r:id="rId17"/>
    <p:sldId id="354" r:id="rId18"/>
    <p:sldId id="353" r:id="rId19"/>
    <p:sldId id="351" r:id="rId20"/>
    <p:sldId id="349" r:id="rId21"/>
    <p:sldId id="348" r:id="rId22"/>
    <p:sldId id="347" r:id="rId23"/>
    <p:sldId id="346" r:id="rId24"/>
    <p:sldId id="345" r:id="rId25"/>
    <p:sldId id="343" r:id="rId26"/>
    <p:sldId id="341" r:id="rId27"/>
    <p:sldId id="340" r:id="rId28"/>
    <p:sldId id="338" r:id="rId29"/>
    <p:sldId id="337" r:id="rId30"/>
    <p:sldId id="336" r:id="rId31"/>
    <p:sldId id="335" r:id="rId32"/>
    <p:sldId id="334" r:id="rId33"/>
    <p:sldId id="332" r:id="rId34"/>
    <p:sldId id="331" r:id="rId35"/>
    <p:sldId id="330" r:id="rId36"/>
    <p:sldId id="328" r:id="rId37"/>
    <p:sldId id="327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48" autoAdjust="0"/>
    <p:restoredTop sz="94660"/>
  </p:normalViewPr>
  <p:slideViewPr>
    <p:cSldViewPr showGuides="1">
      <p:cViewPr varScale="1">
        <p:scale>
          <a:sx n="59" d="100"/>
          <a:sy n="59" d="100"/>
        </p:scale>
        <p:origin x="18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968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612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BC5C95B-6823-73A5-627A-C306F091F7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628800"/>
            <a:ext cx="10009112" cy="3129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01829-C8C1-E04F-3E08-46FEBB9CC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2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D74672-48E7-CD0A-9901-5D186AE001E1}"/>
              </a:ext>
            </a:extLst>
          </p:cNvPr>
          <p:cNvSpPr/>
          <p:nvPr/>
        </p:nvSpPr>
        <p:spPr bwMode="white">
          <a:xfrm>
            <a:off x="10214659" y="4151607"/>
            <a:ext cx="342769" cy="3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09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5E2E6-4A7A-CC2F-EE14-723D0E1D5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784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0F24DA-DEAB-05BB-F83C-795E922757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78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009CF-8EA3-99AF-40EE-FD013551C50A}"/>
              </a:ext>
            </a:extLst>
          </p:cNvPr>
          <p:cNvSpPr/>
          <p:nvPr/>
        </p:nvSpPr>
        <p:spPr bwMode="white">
          <a:xfrm>
            <a:off x="10214659" y="2157786"/>
            <a:ext cx="342769" cy="38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C71AFAF-528B-3DC4-C0F5-397E432592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5876394"/>
            <a:ext cx="11340000" cy="98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46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8866D-3574-9708-7B48-6C9E8098F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14548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72B57F2-5147-8D4E-94D6-6B328C9BD2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3725752"/>
            <a:ext cx="11340000" cy="309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676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0D3B3-908A-44CE-620A-6B5D1D800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574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A4664-79D3-6720-D023-526617484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17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E7B1F-4423-1B97-0B84-C2E20966D4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9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D6479-5022-61A1-6D9C-8BA5220607F4}"/>
              </a:ext>
            </a:extLst>
          </p:cNvPr>
          <p:cNvSpPr/>
          <p:nvPr/>
        </p:nvSpPr>
        <p:spPr bwMode="white">
          <a:xfrm>
            <a:off x="9643375" y="1252450"/>
            <a:ext cx="371335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2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F31CC-A081-EDA6-3BDF-1C8F88AEA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2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FE7DC2-B985-47D1-8FB6-143209783761}"/>
              </a:ext>
            </a:extLst>
          </p:cNvPr>
          <p:cNvSpPr/>
          <p:nvPr/>
        </p:nvSpPr>
        <p:spPr bwMode="white">
          <a:xfrm>
            <a:off x="10195617" y="5439314"/>
            <a:ext cx="371335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30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43717-D42D-B6CF-9551-9996C55E0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337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96C45F8-C523-1C9C-BF1B-A663AE0769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32" y="3214743"/>
            <a:ext cx="11340000" cy="194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2204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66F942B-34C1-8828-13D7-7D2576005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16"/>
          <a:stretch/>
        </p:blipFill>
        <p:spPr>
          <a:xfrm>
            <a:off x="3503712" y="3293988"/>
            <a:ext cx="5904656" cy="374727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62CD018-2C1E-A325-B416-F5FA26A8C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11340000" cy="31361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4B0DFE-D03B-3BF3-F4E4-7B3540E1FE1D}"/>
              </a:ext>
            </a:extLst>
          </p:cNvPr>
          <p:cNvSpPr/>
          <p:nvPr/>
        </p:nvSpPr>
        <p:spPr bwMode="white">
          <a:xfrm>
            <a:off x="10195617" y="2893631"/>
            <a:ext cx="361813" cy="4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54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D2C3796-9F5A-8B50-41FC-3D131992A3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865263"/>
            <a:ext cx="12192000" cy="17878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9F8ECD-9C54-6BB8-1B57-7A5A529E1F1B}"/>
              </a:ext>
            </a:extLst>
          </p:cNvPr>
          <p:cNvSpPr/>
          <p:nvPr/>
        </p:nvSpPr>
        <p:spPr bwMode="white">
          <a:xfrm>
            <a:off x="7104112" y="2996952"/>
            <a:ext cx="1296144" cy="31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7D5F69-9008-3187-23EB-90D5C2494BE7}"/>
              </a:ext>
            </a:extLst>
          </p:cNvPr>
          <p:cNvSpPr/>
          <p:nvPr/>
        </p:nvSpPr>
        <p:spPr bwMode="white">
          <a:xfrm>
            <a:off x="9336360" y="2996952"/>
            <a:ext cx="1296144" cy="31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083547-D8C6-46EC-B266-5D963BB10248}"/>
              </a:ext>
            </a:extLst>
          </p:cNvPr>
          <p:cNvSpPr/>
          <p:nvPr/>
        </p:nvSpPr>
        <p:spPr bwMode="white">
          <a:xfrm>
            <a:off x="7104112" y="3803705"/>
            <a:ext cx="1584176" cy="31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B9A782C-B596-64F7-EA5B-292B309C7B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169" y="1706343"/>
            <a:ext cx="11985662" cy="72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3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35493-37E5-3FF6-B2DB-9E925113E4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02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677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99710-FBE0-AD8B-82B0-98DE199D1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868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CC262-89AA-049A-340B-4BC5EF7D5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56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0E4CA3-F5B6-0674-D31A-7718E8349A13}"/>
              </a:ext>
            </a:extLst>
          </p:cNvPr>
          <p:cNvSpPr/>
          <p:nvPr/>
        </p:nvSpPr>
        <p:spPr bwMode="white">
          <a:xfrm>
            <a:off x="10233702" y="3779453"/>
            <a:ext cx="333248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16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36073-13D5-5D46-B618-5AB975DED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545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3CC82-E8C1-AB20-F7DC-8AE93FB72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27327"/>
            <a:ext cx="11340000" cy="31090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D5172B-E038-1751-5972-30D0C301F2B9}"/>
              </a:ext>
            </a:extLst>
          </p:cNvPr>
          <p:cNvSpPr/>
          <p:nvPr/>
        </p:nvSpPr>
        <p:spPr bwMode="white">
          <a:xfrm>
            <a:off x="10195617" y="3121069"/>
            <a:ext cx="371335" cy="3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55F3CE-996B-5CE8-5ED1-FB4284060F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865675"/>
            <a:ext cx="11340000" cy="287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82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8683E-E3D3-768C-C15C-B0EA1190C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01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493101B-5049-1B9E-C138-C7335FE2DF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941703"/>
            <a:ext cx="11340000" cy="195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7209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7C03B-118C-0CF3-C6C1-03EFEEB19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969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0D48A-D8FE-15B9-AA24-5353D8948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51249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3BEBE5E-D4C6-CB38-C735-C87D27399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877272"/>
            <a:ext cx="11340000" cy="93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6185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66E03-BD59-ABC9-64E6-1DF9F0C9A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549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0BD21-9E0F-20DA-8174-DF7772F5B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6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F27843-8307-C5A9-1C05-524FF1EEB92F}"/>
              </a:ext>
            </a:extLst>
          </p:cNvPr>
          <p:cNvSpPr/>
          <p:nvPr/>
        </p:nvSpPr>
        <p:spPr bwMode="white">
          <a:xfrm>
            <a:off x="9605289" y="4409311"/>
            <a:ext cx="428463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0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25591-E858-30ED-B7F4-C6DF5C780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80629"/>
            <a:ext cx="11340000" cy="244045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0BE3C17-4474-BABD-D192-5A2F9DE4F3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13862"/>
            <a:ext cx="11985662" cy="73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0756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542A6-ED78-F0C8-38CB-13DBAF0EA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6007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BD662-2811-9225-CA22-AD85856D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6475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A48BF-0458-F692-8471-03002FDDD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550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3C3CB5E-363D-F515-8050-A33A35D40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720821"/>
            <a:ext cx="11340000" cy="203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594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19D7F-1A6C-DD49-E156-004EF393B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8047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B808B-3DAE-C773-A92A-2A98166C8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8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4042BB-BB73-6349-D69D-2A4906E08702}"/>
              </a:ext>
            </a:extLst>
          </p:cNvPr>
          <p:cNvSpPr/>
          <p:nvPr/>
        </p:nvSpPr>
        <p:spPr bwMode="white">
          <a:xfrm>
            <a:off x="1140754" y="3138788"/>
            <a:ext cx="9347733" cy="4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DB7E9F-81B7-5256-5A11-A7FC91CDB152}"/>
              </a:ext>
            </a:extLst>
          </p:cNvPr>
          <p:cNvSpPr/>
          <p:nvPr/>
        </p:nvSpPr>
        <p:spPr bwMode="white">
          <a:xfrm>
            <a:off x="1140755" y="4072411"/>
            <a:ext cx="9491749" cy="6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08FEF5A-A54A-3295-394C-F88398FBDF09}"/>
              </a:ext>
            </a:extLst>
          </p:cNvPr>
          <p:cNvSpPr/>
          <p:nvPr/>
        </p:nvSpPr>
        <p:spPr bwMode="white">
          <a:xfrm>
            <a:off x="1159797" y="5013176"/>
            <a:ext cx="9328689" cy="6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26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B9B6E-7A9B-B496-F5B4-ACC778A07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786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34A875-9A67-116F-180E-DFF8AA4172D1}"/>
              </a:ext>
            </a:extLst>
          </p:cNvPr>
          <p:cNvSpPr/>
          <p:nvPr/>
        </p:nvSpPr>
        <p:spPr bwMode="white">
          <a:xfrm>
            <a:off x="321914" y="1916832"/>
            <a:ext cx="930247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3D8E7C-DD8F-D5B6-7836-B97220A711D5}"/>
              </a:ext>
            </a:extLst>
          </p:cNvPr>
          <p:cNvSpPr/>
          <p:nvPr/>
        </p:nvSpPr>
        <p:spPr bwMode="white">
          <a:xfrm>
            <a:off x="321913" y="2947492"/>
            <a:ext cx="9302477" cy="4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C818091-DB52-6A02-8E0D-692DCCD9415E}"/>
              </a:ext>
            </a:extLst>
          </p:cNvPr>
          <p:cNvSpPr/>
          <p:nvPr/>
        </p:nvSpPr>
        <p:spPr bwMode="white">
          <a:xfrm>
            <a:off x="321914" y="3910508"/>
            <a:ext cx="4549950" cy="4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6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72233-3DB0-BF89-70FA-F5F5AE1FF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8173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7ECFD-1B96-1A98-997A-C956B271D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915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1393652-C178-E289-AA5B-B4CDC90C09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33" y="4759701"/>
            <a:ext cx="11340000" cy="16277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F208C8-1611-E219-FEEE-BCE6EDA40944}"/>
              </a:ext>
            </a:extLst>
          </p:cNvPr>
          <p:cNvSpPr/>
          <p:nvPr/>
        </p:nvSpPr>
        <p:spPr bwMode="white">
          <a:xfrm>
            <a:off x="1140755" y="2132856"/>
            <a:ext cx="9275725" cy="48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06C47C-CC62-2214-0A3E-D9B6F43BDC0D}"/>
              </a:ext>
            </a:extLst>
          </p:cNvPr>
          <p:cNvSpPr/>
          <p:nvPr/>
        </p:nvSpPr>
        <p:spPr bwMode="white">
          <a:xfrm>
            <a:off x="1131234" y="3131871"/>
            <a:ext cx="9150075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65CEF1-A080-6865-6ABF-935C5992D5CD}"/>
              </a:ext>
            </a:extLst>
          </p:cNvPr>
          <p:cNvSpPr/>
          <p:nvPr/>
        </p:nvSpPr>
        <p:spPr bwMode="white">
          <a:xfrm>
            <a:off x="1131233" y="4085661"/>
            <a:ext cx="9150075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4E61E5-2F31-456A-9B84-C079FB93B3B3}"/>
              </a:ext>
            </a:extLst>
          </p:cNvPr>
          <p:cNvSpPr/>
          <p:nvPr/>
        </p:nvSpPr>
        <p:spPr bwMode="white">
          <a:xfrm>
            <a:off x="1131234" y="4955190"/>
            <a:ext cx="9150075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AC1136-5465-EB0F-3D32-6315C71F68A6}"/>
              </a:ext>
            </a:extLst>
          </p:cNvPr>
          <p:cNvSpPr/>
          <p:nvPr/>
        </p:nvSpPr>
        <p:spPr bwMode="white">
          <a:xfrm>
            <a:off x="1131233" y="5802485"/>
            <a:ext cx="3308583" cy="58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19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DDC71-2453-1B02-A59E-FF174D925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094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92781-95D1-5F4A-3292-B6C02DD731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724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8A2B3E5-5890-7A58-8471-01B4AF020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35230"/>
            <a:ext cx="11340000" cy="204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138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1C9B3-F692-88F8-5395-1A33DAB64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881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EBD799-FF2D-1F0E-AEEC-1206BEC5B4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1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B8992-5DBB-DA87-4CED-99E93F440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64229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5D3C3BD-3CCF-A6BF-DA9E-8C997CEE8D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692696"/>
            <a:ext cx="11809312" cy="80565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C4EBC7C-5910-AA51-429C-9186006F73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1"/>
          <a:stretch/>
        </p:blipFill>
        <p:spPr>
          <a:xfrm>
            <a:off x="983432" y="5733256"/>
            <a:ext cx="11340000" cy="11656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BEAF46-3FFF-3A5B-FCE0-80BF48B2E759}"/>
              </a:ext>
            </a:extLst>
          </p:cNvPr>
          <p:cNvSpPr/>
          <p:nvPr/>
        </p:nvSpPr>
        <p:spPr bwMode="white">
          <a:xfrm>
            <a:off x="10257285" y="6104981"/>
            <a:ext cx="361813" cy="3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20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D8B84-0AF6-A4A5-EAC5-7EABB332C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21"/>
          <a:stretch/>
        </p:blipFill>
        <p:spPr>
          <a:xfrm>
            <a:off x="360000" y="1124744"/>
            <a:ext cx="11340000" cy="391860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B70ABFF-C44B-02DF-3751-6FB179E44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44" y="5085184"/>
            <a:ext cx="11340000" cy="2061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530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</Words>
  <Application>Microsoft Office PowerPoint</Application>
  <PresentationFormat>宽屏</PresentationFormat>
  <Paragraphs>2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2024-10-13T10:05:09Z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