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62" r:id="rId3"/>
    <p:sldId id="359" r:id="rId4"/>
    <p:sldId id="357" r:id="rId5"/>
    <p:sldId id="355" r:id="rId6"/>
    <p:sldId id="354" r:id="rId7"/>
    <p:sldId id="353" r:id="rId8"/>
    <p:sldId id="351" r:id="rId9"/>
    <p:sldId id="348" r:id="rId10"/>
    <p:sldId id="347" r:id="rId11"/>
    <p:sldId id="346" r:id="rId12"/>
    <p:sldId id="345" r:id="rId13"/>
    <p:sldId id="344" r:id="rId14"/>
    <p:sldId id="342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7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7ACB9-FE46-CE10-8678-5F5970B9D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602"/>
          <a:stretch/>
        </p:blipFill>
        <p:spPr>
          <a:xfrm>
            <a:off x="2007665" y="2916224"/>
            <a:ext cx="8336807" cy="944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84C61-F07E-4AB3-F515-0105141DF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6C086-D0FC-F7AD-F202-C3EC5B4A9680}"/>
              </a:ext>
            </a:extLst>
          </p:cNvPr>
          <p:cNvSpPr/>
          <p:nvPr/>
        </p:nvSpPr>
        <p:spPr bwMode="white">
          <a:xfrm>
            <a:off x="1235969" y="5067533"/>
            <a:ext cx="393234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3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2CCCB-65DD-3AF8-5366-9E99E41E5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50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E265C-594B-0012-02AF-22A8A81141C4}"/>
              </a:ext>
            </a:extLst>
          </p:cNvPr>
          <p:cNvSpPr/>
          <p:nvPr/>
        </p:nvSpPr>
        <p:spPr bwMode="white">
          <a:xfrm>
            <a:off x="769420" y="1385896"/>
            <a:ext cx="10264079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66A4C-0296-4905-9BC9-69BF8184182B}"/>
              </a:ext>
            </a:extLst>
          </p:cNvPr>
          <p:cNvSpPr/>
          <p:nvPr/>
        </p:nvSpPr>
        <p:spPr bwMode="white">
          <a:xfrm>
            <a:off x="769420" y="1757464"/>
            <a:ext cx="10264079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F90C9-30C7-E76F-0A71-9C9DCB52BB58}"/>
              </a:ext>
            </a:extLst>
          </p:cNvPr>
          <p:cNvSpPr/>
          <p:nvPr/>
        </p:nvSpPr>
        <p:spPr bwMode="white">
          <a:xfrm>
            <a:off x="759899" y="2014703"/>
            <a:ext cx="10273600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F67A22-BA52-2DD2-CA4A-DD5B4681E725}"/>
              </a:ext>
            </a:extLst>
          </p:cNvPr>
          <p:cNvSpPr/>
          <p:nvPr/>
        </p:nvSpPr>
        <p:spPr bwMode="white">
          <a:xfrm>
            <a:off x="788463" y="2510127"/>
            <a:ext cx="8921561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76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86DC6-9975-7E04-ACFB-CED263266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84DF5-63A2-D4F6-7B71-AAD97F2BDCF1}"/>
              </a:ext>
            </a:extLst>
          </p:cNvPr>
          <p:cNvSpPr/>
          <p:nvPr/>
        </p:nvSpPr>
        <p:spPr bwMode="white">
          <a:xfrm>
            <a:off x="1235969" y="4205080"/>
            <a:ext cx="10264079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83C27-D3DA-1FF3-B971-9085F53D62FF}"/>
              </a:ext>
            </a:extLst>
          </p:cNvPr>
          <p:cNvSpPr/>
          <p:nvPr/>
        </p:nvSpPr>
        <p:spPr bwMode="white">
          <a:xfrm>
            <a:off x="1264534" y="4586069"/>
            <a:ext cx="1022599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82DBE-F683-03AB-6340-73051C217F33}"/>
              </a:ext>
            </a:extLst>
          </p:cNvPr>
          <p:cNvSpPr/>
          <p:nvPr/>
        </p:nvSpPr>
        <p:spPr bwMode="white">
          <a:xfrm>
            <a:off x="1226448" y="4957533"/>
            <a:ext cx="10254560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1C2AD-43FE-2BAB-A2EA-98A21A6DFC88}"/>
              </a:ext>
            </a:extLst>
          </p:cNvPr>
          <p:cNvSpPr/>
          <p:nvPr/>
        </p:nvSpPr>
        <p:spPr bwMode="white">
          <a:xfrm>
            <a:off x="1226448" y="5328998"/>
            <a:ext cx="394186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85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F21D7C-F64F-A60F-EFF6-E81541285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988840"/>
            <a:ext cx="11340000" cy="4118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26294ED-E443-8CA4-2A6F-ED8BCA7D80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32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CC0DC-428D-C2AB-620B-D438071FE377}"/>
              </a:ext>
            </a:extLst>
          </p:cNvPr>
          <p:cNvSpPr/>
          <p:nvPr/>
        </p:nvSpPr>
        <p:spPr bwMode="white">
          <a:xfrm>
            <a:off x="769420" y="1379885"/>
            <a:ext cx="10367140" cy="24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D27D5-B279-BAF9-5EA7-E848F010EDB2}"/>
              </a:ext>
            </a:extLst>
          </p:cNvPr>
          <p:cNvSpPr/>
          <p:nvPr/>
        </p:nvSpPr>
        <p:spPr bwMode="white">
          <a:xfrm>
            <a:off x="759899" y="1754195"/>
            <a:ext cx="10235517" cy="24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E5C07E-91A4-8A9C-9709-5FB64C488817}"/>
              </a:ext>
            </a:extLst>
          </p:cNvPr>
          <p:cNvSpPr/>
          <p:nvPr/>
        </p:nvSpPr>
        <p:spPr bwMode="white">
          <a:xfrm>
            <a:off x="756413" y="2094191"/>
            <a:ext cx="9588059" cy="24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47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B35A4-F856-5B8D-D49E-5B9DA7F551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03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B26B6F-A20C-0676-08A5-45D8324EE6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924944"/>
            <a:ext cx="11340000" cy="368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85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A85F7-91FC-1D97-2396-018712EA4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40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796BB-EC96-27DE-800C-8751922E9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48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09BF0D-7C9D-1A1B-5518-E5DEEC71D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700808"/>
            <a:ext cx="11340000" cy="4456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08471-FA3C-2469-5704-983A7E617D93}"/>
              </a:ext>
            </a:extLst>
          </p:cNvPr>
          <p:cNvSpPr/>
          <p:nvPr/>
        </p:nvSpPr>
        <p:spPr bwMode="white">
          <a:xfrm>
            <a:off x="838594" y="1757943"/>
            <a:ext cx="10264079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23A0D1-553E-F93F-CFF2-8C483CCBA9A5}"/>
              </a:ext>
            </a:extLst>
          </p:cNvPr>
          <p:cNvSpPr/>
          <p:nvPr/>
        </p:nvSpPr>
        <p:spPr bwMode="white">
          <a:xfrm>
            <a:off x="838594" y="2129324"/>
            <a:ext cx="10254559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F9433D-C752-3546-3399-D7CF01496D94}"/>
              </a:ext>
            </a:extLst>
          </p:cNvPr>
          <p:cNvSpPr/>
          <p:nvPr/>
        </p:nvSpPr>
        <p:spPr bwMode="white">
          <a:xfrm>
            <a:off x="838594" y="2500706"/>
            <a:ext cx="685541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DAD145-571B-6961-1E16-C293CDF39686}"/>
              </a:ext>
            </a:extLst>
          </p:cNvPr>
          <p:cNvSpPr/>
          <p:nvPr/>
        </p:nvSpPr>
        <p:spPr bwMode="white">
          <a:xfrm>
            <a:off x="838594" y="2872087"/>
            <a:ext cx="1027360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AC122F-BBF5-DE95-646C-646A54A757D0}"/>
              </a:ext>
            </a:extLst>
          </p:cNvPr>
          <p:cNvSpPr/>
          <p:nvPr/>
        </p:nvSpPr>
        <p:spPr bwMode="white">
          <a:xfrm>
            <a:off x="838594" y="3233946"/>
            <a:ext cx="1028312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2294E3-9D24-1E22-9142-2912614930CF}"/>
              </a:ext>
            </a:extLst>
          </p:cNvPr>
          <p:cNvSpPr/>
          <p:nvPr/>
        </p:nvSpPr>
        <p:spPr bwMode="white">
          <a:xfrm>
            <a:off x="838594" y="3614850"/>
            <a:ext cx="2999244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DC4B3C-6176-F47D-0235-386087ED566E}"/>
              </a:ext>
            </a:extLst>
          </p:cNvPr>
          <p:cNvSpPr/>
          <p:nvPr/>
        </p:nvSpPr>
        <p:spPr bwMode="white">
          <a:xfrm>
            <a:off x="838594" y="3976708"/>
            <a:ext cx="10264079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D85FFF-1D3E-7561-E8A4-2FAC6BD5CEF9}"/>
              </a:ext>
            </a:extLst>
          </p:cNvPr>
          <p:cNvSpPr/>
          <p:nvPr/>
        </p:nvSpPr>
        <p:spPr bwMode="white">
          <a:xfrm>
            <a:off x="838594" y="4348090"/>
            <a:ext cx="2094710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4E067C-B296-899D-9D5B-28FDE308A4FF}"/>
              </a:ext>
            </a:extLst>
          </p:cNvPr>
          <p:cNvSpPr/>
          <p:nvPr/>
        </p:nvSpPr>
        <p:spPr bwMode="white">
          <a:xfrm>
            <a:off x="838594" y="4719471"/>
            <a:ext cx="10292644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D6D9D7-2977-1659-5A7C-569BEEF4763A}"/>
              </a:ext>
            </a:extLst>
          </p:cNvPr>
          <p:cNvSpPr/>
          <p:nvPr/>
        </p:nvSpPr>
        <p:spPr bwMode="white">
          <a:xfrm>
            <a:off x="838594" y="5024194"/>
            <a:ext cx="1045460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F2FF0E-C623-0F2C-656B-54EF4ED54243}"/>
              </a:ext>
            </a:extLst>
          </p:cNvPr>
          <p:cNvSpPr/>
          <p:nvPr/>
        </p:nvSpPr>
        <p:spPr bwMode="white">
          <a:xfrm>
            <a:off x="838594" y="5462234"/>
            <a:ext cx="10264079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24CFE3-6206-E489-2B22-FC84264706B8}"/>
              </a:ext>
            </a:extLst>
          </p:cNvPr>
          <p:cNvSpPr/>
          <p:nvPr/>
        </p:nvSpPr>
        <p:spPr bwMode="white">
          <a:xfrm>
            <a:off x="838594" y="5833615"/>
            <a:ext cx="3189672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7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9F926-4923-7FE6-2650-8306F2E180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50370-0C26-CEEC-3A20-5CEB172CE3AF}"/>
              </a:ext>
            </a:extLst>
          </p:cNvPr>
          <p:cNvSpPr/>
          <p:nvPr/>
        </p:nvSpPr>
        <p:spPr bwMode="white">
          <a:xfrm>
            <a:off x="769420" y="1348885"/>
            <a:ext cx="9778487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2030A-7550-1EE6-F0C3-84D35D28271F}"/>
              </a:ext>
            </a:extLst>
          </p:cNvPr>
          <p:cNvSpPr/>
          <p:nvPr/>
        </p:nvSpPr>
        <p:spPr bwMode="white">
          <a:xfrm>
            <a:off x="759899" y="1711814"/>
            <a:ext cx="10283123" cy="25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AB8AA-7641-53A7-AC1C-E6718563B207}"/>
              </a:ext>
            </a:extLst>
          </p:cNvPr>
          <p:cNvSpPr/>
          <p:nvPr/>
        </p:nvSpPr>
        <p:spPr bwMode="white">
          <a:xfrm>
            <a:off x="769419" y="2046089"/>
            <a:ext cx="10283123" cy="2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ECB260-D3E6-5C4A-BCC6-BC98B8388259}"/>
              </a:ext>
            </a:extLst>
          </p:cNvPr>
          <p:cNvSpPr/>
          <p:nvPr/>
        </p:nvSpPr>
        <p:spPr bwMode="white">
          <a:xfrm>
            <a:off x="759899" y="2456773"/>
            <a:ext cx="10283123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6284F-C199-6964-7991-ED4CF458743A}"/>
              </a:ext>
            </a:extLst>
          </p:cNvPr>
          <p:cNvSpPr/>
          <p:nvPr/>
        </p:nvSpPr>
        <p:spPr bwMode="white">
          <a:xfrm>
            <a:off x="778942" y="2829253"/>
            <a:ext cx="10235516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F78F0D-F439-B71E-812D-72433E566311}"/>
              </a:ext>
            </a:extLst>
          </p:cNvPr>
          <p:cNvSpPr/>
          <p:nvPr/>
        </p:nvSpPr>
        <p:spPr bwMode="white">
          <a:xfrm>
            <a:off x="769420" y="3192182"/>
            <a:ext cx="10235516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957532-761D-9ADF-3C08-88FFD8BC986E}"/>
              </a:ext>
            </a:extLst>
          </p:cNvPr>
          <p:cNvSpPr/>
          <p:nvPr/>
        </p:nvSpPr>
        <p:spPr bwMode="white">
          <a:xfrm>
            <a:off x="788463" y="3564662"/>
            <a:ext cx="3913299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7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64874-562F-ACA5-5B5F-3B946890A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07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01171B-DC85-2364-0BB7-6696CEF57C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68660"/>
            <a:ext cx="11340000" cy="4500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42F1E-6373-DE1E-D325-05FE5920E47C}"/>
              </a:ext>
            </a:extLst>
          </p:cNvPr>
          <p:cNvSpPr/>
          <p:nvPr/>
        </p:nvSpPr>
        <p:spPr bwMode="white">
          <a:xfrm>
            <a:off x="797984" y="5248588"/>
            <a:ext cx="10264080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246606-7754-8A89-68A9-C205E57FCBED}"/>
              </a:ext>
            </a:extLst>
          </p:cNvPr>
          <p:cNvSpPr/>
          <p:nvPr/>
        </p:nvSpPr>
        <p:spPr bwMode="white">
          <a:xfrm>
            <a:off x="797984" y="5610932"/>
            <a:ext cx="10264080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ADF9B0-E731-6DDB-07C5-F182095179D7}"/>
              </a:ext>
            </a:extLst>
          </p:cNvPr>
          <p:cNvSpPr/>
          <p:nvPr/>
        </p:nvSpPr>
        <p:spPr bwMode="white">
          <a:xfrm>
            <a:off x="807506" y="5982812"/>
            <a:ext cx="10225993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45F3D-F789-F943-75F5-1B49CA4409CE}"/>
              </a:ext>
            </a:extLst>
          </p:cNvPr>
          <p:cNvSpPr/>
          <p:nvPr/>
        </p:nvSpPr>
        <p:spPr bwMode="white">
          <a:xfrm>
            <a:off x="817027" y="6364228"/>
            <a:ext cx="1856675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2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C10A7-B7DD-F887-4557-3B98EDCCD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66353-22A3-2FD4-6F8D-234F28301C3B}"/>
              </a:ext>
            </a:extLst>
          </p:cNvPr>
          <p:cNvSpPr/>
          <p:nvPr/>
        </p:nvSpPr>
        <p:spPr bwMode="white">
          <a:xfrm>
            <a:off x="788463" y="3795862"/>
            <a:ext cx="10273602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6FC05-A1FC-0A8E-BE77-4BFB6E25D433}"/>
              </a:ext>
            </a:extLst>
          </p:cNvPr>
          <p:cNvSpPr/>
          <p:nvPr/>
        </p:nvSpPr>
        <p:spPr bwMode="white">
          <a:xfrm>
            <a:off x="788463" y="4167370"/>
            <a:ext cx="10273602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B471F-2E3C-6C56-E656-45250E7A964C}"/>
              </a:ext>
            </a:extLst>
          </p:cNvPr>
          <p:cNvSpPr/>
          <p:nvPr/>
        </p:nvSpPr>
        <p:spPr bwMode="white">
          <a:xfrm>
            <a:off x="797984" y="4548405"/>
            <a:ext cx="10264080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24F5FF-5A4A-3216-1146-0B09930119D4}"/>
              </a:ext>
            </a:extLst>
          </p:cNvPr>
          <p:cNvSpPr/>
          <p:nvPr/>
        </p:nvSpPr>
        <p:spPr bwMode="white">
          <a:xfrm>
            <a:off x="807506" y="4910388"/>
            <a:ext cx="10235516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8E2165-D0E1-21F6-4EB1-7092FA4AF496}"/>
              </a:ext>
            </a:extLst>
          </p:cNvPr>
          <p:cNvSpPr/>
          <p:nvPr/>
        </p:nvSpPr>
        <p:spPr bwMode="white">
          <a:xfrm>
            <a:off x="797984" y="5310474"/>
            <a:ext cx="714105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6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972FE-007C-9245-D8BC-6B6181C1EE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42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39D72B-45DA-E0E3-0B7D-B616864D97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797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59A21-19DB-9D34-46A5-02CD87E2F4F8}"/>
              </a:ext>
            </a:extLst>
          </p:cNvPr>
          <p:cNvSpPr/>
          <p:nvPr/>
        </p:nvSpPr>
        <p:spPr bwMode="white">
          <a:xfrm>
            <a:off x="10947808" y="2240196"/>
            <a:ext cx="209471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F2757-F095-AD9A-C70D-18AA904F0DB3}"/>
              </a:ext>
            </a:extLst>
          </p:cNvPr>
          <p:cNvSpPr/>
          <p:nvPr/>
        </p:nvSpPr>
        <p:spPr bwMode="white">
          <a:xfrm>
            <a:off x="10928765" y="4672483"/>
            <a:ext cx="238035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857A1-9353-11D5-1457-60F4355BB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21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B5A89-A0A1-8C32-4EEF-3B8FBBC445B5}"/>
              </a:ext>
            </a:extLst>
          </p:cNvPr>
          <p:cNvSpPr/>
          <p:nvPr/>
        </p:nvSpPr>
        <p:spPr bwMode="white">
          <a:xfrm>
            <a:off x="767408" y="2189243"/>
            <a:ext cx="10304178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B96B3-6AB9-CD1C-A0B6-312D395449D0}"/>
              </a:ext>
            </a:extLst>
          </p:cNvPr>
          <p:cNvSpPr/>
          <p:nvPr/>
        </p:nvSpPr>
        <p:spPr bwMode="white">
          <a:xfrm>
            <a:off x="788463" y="2571241"/>
            <a:ext cx="10304178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98642D-5019-5136-500A-FAF833F0F475}"/>
              </a:ext>
            </a:extLst>
          </p:cNvPr>
          <p:cNvSpPr/>
          <p:nvPr/>
        </p:nvSpPr>
        <p:spPr bwMode="white">
          <a:xfrm>
            <a:off x="797984" y="2934140"/>
            <a:ext cx="10216473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A94C5B-39B4-E338-9BB5-D8C17BD942A5}"/>
              </a:ext>
            </a:extLst>
          </p:cNvPr>
          <p:cNvSpPr/>
          <p:nvPr/>
        </p:nvSpPr>
        <p:spPr bwMode="white">
          <a:xfrm>
            <a:off x="797984" y="3306588"/>
            <a:ext cx="1228261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6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DE5FE-8596-5745-82B7-7CB8EE1A2E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32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323E1-6113-0185-F514-8755653E9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44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9C9AEC4-6616-365F-59B4-2EE661F6F1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3923"/>
            <a:ext cx="11340000" cy="1853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69431-6FE0-A072-0D2E-E41832DB4FC5}"/>
              </a:ext>
            </a:extLst>
          </p:cNvPr>
          <p:cNvSpPr/>
          <p:nvPr/>
        </p:nvSpPr>
        <p:spPr bwMode="white">
          <a:xfrm>
            <a:off x="769420" y="3402454"/>
            <a:ext cx="10254559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69F40-D385-2493-C948-862CFB0C39D0}"/>
              </a:ext>
            </a:extLst>
          </p:cNvPr>
          <p:cNvSpPr/>
          <p:nvPr/>
        </p:nvSpPr>
        <p:spPr bwMode="white">
          <a:xfrm>
            <a:off x="797984" y="3765457"/>
            <a:ext cx="10235516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78512-6B9A-633A-D6D2-BF08A7398FEE}"/>
              </a:ext>
            </a:extLst>
          </p:cNvPr>
          <p:cNvSpPr/>
          <p:nvPr/>
        </p:nvSpPr>
        <p:spPr bwMode="white">
          <a:xfrm>
            <a:off x="778942" y="4138014"/>
            <a:ext cx="10235516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21AE94-A4C0-4E1F-489D-E64BBC771010}"/>
              </a:ext>
            </a:extLst>
          </p:cNvPr>
          <p:cNvSpPr/>
          <p:nvPr/>
        </p:nvSpPr>
        <p:spPr bwMode="white">
          <a:xfrm>
            <a:off x="788463" y="4501017"/>
            <a:ext cx="9826095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8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CD891-D10B-2B99-5980-48CA95BADB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0269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C07019-A4CB-331B-BFCF-C953A9B4D8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32"/>
            <a:ext cx="11340000" cy="2985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3A6EE-27C1-71F2-11F7-2D70ACE63D51}"/>
              </a:ext>
            </a:extLst>
          </p:cNvPr>
          <p:cNvSpPr/>
          <p:nvPr/>
        </p:nvSpPr>
        <p:spPr bwMode="white">
          <a:xfrm>
            <a:off x="769420" y="4193990"/>
            <a:ext cx="451314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1BFC3-4B3D-7B3A-1BA4-CEFF0C228550}"/>
              </a:ext>
            </a:extLst>
          </p:cNvPr>
          <p:cNvSpPr/>
          <p:nvPr/>
        </p:nvSpPr>
        <p:spPr bwMode="white">
          <a:xfrm>
            <a:off x="759899" y="4556478"/>
            <a:ext cx="10283123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2AA10E-C05E-6C8E-FAF8-89B76A1390D3}"/>
              </a:ext>
            </a:extLst>
          </p:cNvPr>
          <p:cNvSpPr/>
          <p:nvPr/>
        </p:nvSpPr>
        <p:spPr bwMode="white">
          <a:xfrm>
            <a:off x="769420" y="4928505"/>
            <a:ext cx="1942367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1724D2-5FF8-6141-95F7-12F3A2872787}"/>
              </a:ext>
            </a:extLst>
          </p:cNvPr>
          <p:cNvSpPr/>
          <p:nvPr/>
        </p:nvSpPr>
        <p:spPr bwMode="white">
          <a:xfrm>
            <a:off x="759899" y="5290994"/>
            <a:ext cx="10273603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32E68D-9277-9574-C5E2-2BE78A7093FD}"/>
              </a:ext>
            </a:extLst>
          </p:cNvPr>
          <p:cNvSpPr/>
          <p:nvPr/>
        </p:nvSpPr>
        <p:spPr bwMode="white">
          <a:xfrm>
            <a:off x="759899" y="5663021"/>
            <a:ext cx="1026408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8C884A-49C1-79D5-9BF3-7F16168417FE}"/>
              </a:ext>
            </a:extLst>
          </p:cNvPr>
          <p:cNvSpPr/>
          <p:nvPr/>
        </p:nvSpPr>
        <p:spPr bwMode="white">
          <a:xfrm>
            <a:off x="759899" y="6025510"/>
            <a:ext cx="10273603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1DD365-EC95-9572-251A-4BE6A1795816}"/>
              </a:ext>
            </a:extLst>
          </p:cNvPr>
          <p:cNvSpPr/>
          <p:nvPr/>
        </p:nvSpPr>
        <p:spPr bwMode="white">
          <a:xfrm>
            <a:off x="778942" y="6387998"/>
            <a:ext cx="8416926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1AC0E-B382-6905-B3C8-87A2CE9A1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66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89F16D-2F90-1EDD-8CC2-95B0E60A61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91141"/>
            <a:ext cx="11340000" cy="407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40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E8311-BE36-846E-4BB0-B6D3DDDF1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5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CC4DD-3184-4305-1637-0C5C0701CC92}"/>
              </a:ext>
            </a:extLst>
          </p:cNvPr>
          <p:cNvSpPr/>
          <p:nvPr/>
        </p:nvSpPr>
        <p:spPr bwMode="white">
          <a:xfrm>
            <a:off x="769420" y="1768039"/>
            <a:ext cx="10264079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17B9C8-2A13-CC92-2BC5-2D10C2AF38B4}"/>
              </a:ext>
            </a:extLst>
          </p:cNvPr>
          <p:cNvSpPr/>
          <p:nvPr/>
        </p:nvSpPr>
        <p:spPr bwMode="white">
          <a:xfrm>
            <a:off x="769420" y="2140055"/>
            <a:ext cx="1027360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C40197-3E8A-A9E3-5D1A-2432C6A1F44A}"/>
              </a:ext>
            </a:extLst>
          </p:cNvPr>
          <p:cNvSpPr/>
          <p:nvPr/>
        </p:nvSpPr>
        <p:spPr bwMode="white">
          <a:xfrm>
            <a:off x="759899" y="2502533"/>
            <a:ext cx="6645944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8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DF329-B9AD-4702-5CBE-98BFF7598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332BA-A005-A2C1-46B7-D740AE2EC706}"/>
              </a:ext>
            </a:extLst>
          </p:cNvPr>
          <p:cNvSpPr/>
          <p:nvPr/>
        </p:nvSpPr>
        <p:spPr bwMode="white">
          <a:xfrm>
            <a:off x="8462720" y="1425291"/>
            <a:ext cx="238035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BB3E0B-B7F6-C156-527B-24106D423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48"/>
            <a:ext cx="11340000" cy="29063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99DEB-4BF0-F249-306C-4CEE765757CF}"/>
              </a:ext>
            </a:extLst>
          </p:cNvPr>
          <p:cNvSpPr/>
          <p:nvPr/>
        </p:nvSpPr>
        <p:spPr bwMode="white">
          <a:xfrm>
            <a:off x="10909722" y="4756770"/>
            <a:ext cx="266599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D9C3A-8C81-6CC3-A24E-43E92E863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6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3779F5-961D-12FB-E1EF-EE8A0A4AF6A9}"/>
              </a:ext>
            </a:extLst>
          </p:cNvPr>
          <p:cNvSpPr/>
          <p:nvPr/>
        </p:nvSpPr>
        <p:spPr bwMode="white">
          <a:xfrm>
            <a:off x="10947808" y="1359310"/>
            <a:ext cx="209471" cy="21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3653AF-794B-FA92-FACF-4F51538B08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2446619"/>
            <a:ext cx="11340000" cy="83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9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C140E-5015-91BF-E9F2-A6C48CC22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6AE870-AD23-B3B9-469A-B72FED2762E8}"/>
              </a:ext>
            </a:extLst>
          </p:cNvPr>
          <p:cNvSpPr/>
          <p:nvPr/>
        </p:nvSpPr>
        <p:spPr bwMode="white">
          <a:xfrm>
            <a:off x="10947808" y="1396169"/>
            <a:ext cx="209471" cy="2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55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48934-E1EE-3F73-A6EF-91BBC8EC36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BEB627-909C-DB48-7276-975D0260EC16}"/>
              </a:ext>
            </a:extLst>
          </p:cNvPr>
          <p:cNvSpPr/>
          <p:nvPr/>
        </p:nvSpPr>
        <p:spPr bwMode="white">
          <a:xfrm>
            <a:off x="10938287" y="1776457"/>
            <a:ext cx="228514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73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7E184-DDED-DBCC-E558-F4F4CE59DA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4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6912F-22E6-88B4-385C-831764A15F3A}"/>
              </a:ext>
            </a:extLst>
          </p:cNvPr>
          <p:cNvSpPr/>
          <p:nvPr/>
        </p:nvSpPr>
        <p:spPr bwMode="white">
          <a:xfrm>
            <a:off x="10928765" y="1816686"/>
            <a:ext cx="238035" cy="2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979470-81D8-4A4B-05A0-D2C0E16C1F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43275"/>
            <a:ext cx="11340000" cy="27827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7296A-A752-D22D-9154-98DB4E45E313}"/>
              </a:ext>
            </a:extLst>
          </p:cNvPr>
          <p:cNvSpPr/>
          <p:nvPr/>
        </p:nvSpPr>
        <p:spPr bwMode="white">
          <a:xfrm>
            <a:off x="10928765" y="4210513"/>
            <a:ext cx="238035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14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750EA-A49A-3A8A-7D6E-074CA08B3E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2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4F38E-58DE-1FFF-9365-4E40F7CD446E}"/>
              </a:ext>
            </a:extLst>
          </p:cNvPr>
          <p:cNvSpPr/>
          <p:nvPr/>
        </p:nvSpPr>
        <p:spPr bwMode="white">
          <a:xfrm>
            <a:off x="10919244" y="1796010"/>
            <a:ext cx="228514" cy="2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A6F487-FE85-5E52-B309-4B6AD5D9D2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82661"/>
            <a:ext cx="11340000" cy="12766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F8886-CB4A-BB1D-AAC6-CAC260770123}"/>
              </a:ext>
            </a:extLst>
          </p:cNvPr>
          <p:cNvSpPr/>
          <p:nvPr/>
        </p:nvSpPr>
        <p:spPr bwMode="white">
          <a:xfrm>
            <a:off x="10919244" y="3797289"/>
            <a:ext cx="228514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9B3B9A-1BC8-8C64-E215-A4883F0A52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02014"/>
            <a:ext cx="11340000" cy="202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2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71B73-041D-58B6-443A-A8CB787AE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CFE077-F307-53FA-5DC3-51574ECEF5C9}"/>
              </a:ext>
            </a:extLst>
          </p:cNvPr>
          <p:cNvSpPr/>
          <p:nvPr/>
        </p:nvSpPr>
        <p:spPr bwMode="white">
          <a:xfrm>
            <a:off x="10919244" y="1806140"/>
            <a:ext cx="22851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59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