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76" r:id="rId3"/>
    <p:sldId id="374" r:id="rId4"/>
    <p:sldId id="373" r:id="rId5"/>
    <p:sldId id="372" r:id="rId6"/>
    <p:sldId id="366" r:id="rId7"/>
    <p:sldId id="365" r:id="rId8"/>
    <p:sldId id="370" r:id="rId9"/>
    <p:sldId id="369" r:id="rId10"/>
    <p:sldId id="368" r:id="rId11"/>
    <p:sldId id="362" r:id="rId12"/>
    <p:sldId id="361" r:id="rId13"/>
    <p:sldId id="360" r:id="rId14"/>
    <p:sldId id="358" r:id="rId15"/>
    <p:sldId id="357" r:id="rId16"/>
    <p:sldId id="355" r:id="rId17"/>
    <p:sldId id="354" r:id="rId18"/>
    <p:sldId id="352" r:id="rId19"/>
    <p:sldId id="350" r:id="rId20"/>
    <p:sldId id="349" r:id="rId21"/>
    <p:sldId id="347" r:id="rId22"/>
    <p:sldId id="346" r:id="rId23"/>
    <p:sldId id="345" r:id="rId24"/>
    <p:sldId id="344" r:id="rId25"/>
    <p:sldId id="341" r:id="rId26"/>
    <p:sldId id="340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0" r:id="rId35"/>
    <p:sldId id="329" r:id="rId36"/>
    <p:sldId id="327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7" autoAdjust="0"/>
    <p:restoredTop sz="94660"/>
  </p:normalViewPr>
  <p:slideViewPr>
    <p:cSldViewPr showGuides="1">
      <p:cViewPr varScale="1">
        <p:scale>
          <a:sx n="59" d="100"/>
          <a:sy n="59" d="100"/>
        </p:scale>
        <p:origin x="120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27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204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626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33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8B1C3D2-6A3C-9E46-4202-2DC3B769F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978"/>
          <a:stretch/>
        </p:blipFill>
        <p:spPr>
          <a:xfrm>
            <a:off x="1127448" y="1628800"/>
            <a:ext cx="10009112" cy="14401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B943CDA-4CD6-CF67-DECD-A741101480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3" y="3555233"/>
            <a:ext cx="7920880" cy="13084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8E48A-C954-95CC-FC7E-F22EEF4BE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69"/>
          <a:stretch/>
        </p:blipFill>
        <p:spPr>
          <a:xfrm>
            <a:off x="426000" y="908720"/>
            <a:ext cx="11340000" cy="16589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985AC6E-8EEB-0822-E1B3-5F22903AA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615335"/>
            <a:ext cx="11340000" cy="347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662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AAE7E-25C8-E36C-CBF4-F11678DE5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916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15749-B0CF-953C-1446-66F6CA18C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5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72B1C-895B-2ED4-7893-C99E882E4876}"/>
              </a:ext>
            </a:extLst>
          </p:cNvPr>
          <p:cNvSpPr/>
          <p:nvPr/>
        </p:nvSpPr>
        <p:spPr bwMode="white">
          <a:xfrm>
            <a:off x="9605289" y="2025213"/>
            <a:ext cx="428463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26081B-F59A-E47C-37DE-AD3AFE3174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51"/>
          <a:stretch/>
        </p:blipFill>
        <p:spPr>
          <a:xfrm>
            <a:off x="343502" y="3587181"/>
            <a:ext cx="11340000" cy="255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4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15753-82AA-B70F-885A-B4F0F40F91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29"/>
          <a:stretch/>
        </p:blipFill>
        <p:spPr>
          <a:xfrm>
            <a:off x="360000" y="1196752"/>
            <a:ext cx="11340000" cy="175536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A16C5EB-29B1-C9D5-9EF3-4E8B9A10F8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924944"/>
            <a:ext cx="11340000" cy="261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05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CE33D-226C-A354-0BA0-CF624BFE9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440909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51FBDD9-51A7-F38C-394C-0C5A2B83D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54"/>
          <a:stretch/>
        </p:blipFill>
        <p:spPr>
          <a:xfrm>
            <a:off x="911424" y="5004456"/>
            <a:ext cx="11340000" cy="18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44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1E760-9172-7735-879D-C7408A2F1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70"/>
          <a:stretch/>
        </p:blipFill>
        <p:spPr>
          <a:xfrm>
            <a:off x="426000" y="836712"/>
            <a:ext cx="11340000" cy="16767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250FBC-CD04-5EC0-7A1F-C7063DBA7305}"/>
              </a:ext>
            </a:extLst>
          </p:cNvPr>
          <p:cNvSpPr/>
          <p:nvPr/>
        </p:nvSpPr>
        <p:spPr bwMode="white">
          <a:xfrm>
            <a:off x="9709375" y="1864851"/>
            <a:ext cx="371335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BA61C7-6E31-15E3-3ED6-D9C09E390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52" y="2513431"/>
            <a:ext cx="11340000" cy="342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27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111C0-6985-EE67-0925-CF235D0FE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4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CA3E6-C448-9953-3FFC-F662C6E795D2}"/>
              </a:ext>
            </a:extLst>
          </p:cNvPr>
          <p:cNvSpPr/>
          <p:nvPr/>
        </p:nvSpPr>
        <p:spPr bwMode="white">
          <a:xfrm>
            <a:off x="10214659" y="4751978"/>
            <a:ext cx="333248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73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68998-94E1-A35B-A027-4F315FF90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21080" cy="27243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20503AF-0CB6-4A65-64D5-F942057F8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28" y="3740547"/>
            <a:ext cx="9721080" cy="281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06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DD975-A956-146B-405E-F2917056E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61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3CC57E-DDD3-3258-153F-DC951676C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66111"/>
            <a:ext cx="11340000" cy="96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2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8F978-CEB0-D7B1-BD54-4663B89C1E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66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07B6083-1D01-5922-5810-F2BD9E9428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54"/>
          <a:stretch/>
        </p:blipFill>
        <p:spPr>
          <a:xfrm>
            <a:off x="948688" y="5826660"/>
            <a:ext cx="11340000" cy="92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82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69A954B-B517-22A0-47A8-C617E22F6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80" y="2780928"/>
            <a:ext cx="12192000" cy="30212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11F15E-6B7A-D3C9-9FE6-830D95F2472B}"/>
              </a:ext>
            </a:extLst>
          </p:cNvPr>
          <p:cNvSpPr/>
          <p:nvPr/>
        </p:nvSpPr>
        <p:spPr bwMode="white">
          <a:xfrm>
            <a:off x="6888088" y="2780928"/>
            <a:ext cx="1113757" cy="33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5FF8CCF-65B5-6E93-25B5-BD8CEF0F75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096" y="1663966"/>
            <a:ext cx="11985662" cy="728717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2F0752-FCD2-20AB-49DF-1B8FD785910B}"/>
              </a:ext>
            </a:extLst>
          </p:cNvPr>
          <p:cNvSpPr/>
          <p:nvPr/>
        </p:nvSpPr>
        <p:spPr bwMode="white">
          <a:xfrm>
            <a:off x="3935761" y="314096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5AFD10-AC4F-D4C7-0916-5A9909AA1AE7}"/>
              </a:ext>
            </a:extLst>
          </p:cNvPr>
          <p:cNvSpPr/>
          <p:nvPr/>
        </p:nvSpPr>
        <p:spPr bwMode="white">
          <a:xfrm>
            <a:off x="7176120" y="3515990"/>
            <a:ext cx="1113757" cy="33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C827E44-7869-E882-9B2E-EA959DD04B03}"/>
              </a:ext>
            </a:extLst>
          </p:cNvPr>
          <p:cNvSpPr/>
          <p:nvPr/>
        </p:nvSpPr>
        <p:spPr bwMode="white">
          <a:xfrm>
            <a:off x="6528048" y="3917599"/>
            <a:ext cx="1008112" cy="28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2B51B47-BBEF-4CC1-B302-C3959AF6923C}"/>
              </a:ext>
            </a:extLst>
          </p:cNvPr>
          <p:cNvSpPr/>
          <p:nvPr/>
        </p:nvSpPr>
        <p:spPr bwMode="white">
          <a:xfrm>
            <a:off x="3935760" y="4293096"/>
            <a:ext cx="1296143" cy="26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0A37A5E-E32B-EDDC-5724-05E5ED328820}"/>
              </a:ext>
            </a:extLst>
          </p:cNvPr>
          <p:cNvSpPr/>
          <p:nvPr/>
        </p:nvSpPr>
        <p:spPr bwMode="white">
          <a:xfrm>
            <a:off x="3143673" y="4681341"/>
            <a:ext cx="1080120" cy="26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DDCAAC9-F422-B95A-C60B-C4218144B93A}"/>
              </a:ext>
            </a:extLst>
          </p:cNvPr>
          <p:cNvSpPr/>
          <p:nvPr/>
        </p:nvSpPr>
        <p:spPr bwMode="white">
          <a:xfrm>
            <a:off x="4799856" y="5105805"/>
            <a:ext cx="1080120" cy="26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4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9" grpId="0" animBg="1"/>
      <p:bldP spid="21" grpId="0" animBg="1"/>
      <p:bldP spid="22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B3AF0-CB5C-4D9B-1C6B-03C82E95F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50"/>
          <a:stretch/>
        </p:blipFill>
        <p:spPr>
          <a:xfrm>
            <a:off x="360000" y="908720"/>
            <a:ext cx="11340000" cy="33286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3411F-53F5-5432-A4DE-A445546B518F}"/>
              </a:ext>
            </a:extLst>
          </p:cNvPr>
          <p:cNvSpPr/>
          <p:nvPr/>
        </p:nvSpPr>
        <p:spPr bwMode="white">
          <a:xfrm>
            <a:off x="9633853" y="1909385"/>
            <a:ext cx="371335" cy="3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CD2CDB-16CD-CEE3-9D0A-B836736B1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36206"/>
            <a:ext cx="11340000" cy="264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3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B3E4F-80F0-38C9-E313-AFB4AFAF6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C67319-F90C-9C08-4D2B-54352228CC0A}"/>
              </a:ext>
            </a:extLst>
          </p:cNvPr>
          <p:cNvSpPr/>
          <p:nvPr/>
        </p:nvSpPr>
        <p:spPr bwMode="white">
          <a:xfrm>
            <a:off x="10195617" y="5594395"/>
            <a:ext cx="371335" cy="38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3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F0C1E-D0D5-8D54-A37D-856BFB986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628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86E39-1F21-F184-A934-8D55730C6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91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F8E665-C589-EE02-A534-9C2766220F8B}"/>
              </a:ext>
            </a:extLst>
          </p:cNvPr>
          <p:cNvSpPr/>
          <p:nvPr/>
        </p:nvSpPr>
        <p:spPr bwMode="white">
          <a:xfrm>
            <a:off x="10205138" y="3786731"/>
            <a:ext cx="361813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84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F4C2C-263E-284F-EDCC-879A29960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27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7862A91-0B7F-8392-6359-88AEF68F95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249347"/>
            <a:ext cx="11340000" cy="17416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F5C82C-3031-B9B9-51CE-9C9BA4C396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020598"/>
            <a:ext cx="11340000" cy="84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817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DA8B5-448E-9ED6-4393-3B916C047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58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2954B-CC83-399F-278B-53432EFD5E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2"/>
          <a:stretch/>
        </p:blipFill>
        <p:spPr>
          <a:xfrm>
            <a:off x="360000" y="764704"/>
            <a:ext cx="11340000" cy="43924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55D75-F626-FFAC-16FB-CB33A96B01D2}"/>
              </a:ext>
            </a:extLst>
          </p:cNvPr>
          <p:cNvSpPr/>
          <p:nvPr/>
        </p:nvSpPr>
        <p:spPr bwMode="white">
          <a:xfrm>
            <a:off x="9605289" y="864825"/>
            <a:ext cx="428463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E12701-A47E-51FB-BE58-05F9F0146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28" y="5068330"/>
            <a:ext cx="11340000" cy="178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34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E5F13-61BA-1B74-EAC6-9413355FD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0169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D8E6F-B1FB-42D2-0071-2389E2F97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951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EF15D-27B4-4DB8-AC5F-4F5F95DF1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001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E94D4-BE9B-A069-B044-BF64DAB2D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2204864"/>
            <a:ext cx="11340000" cy="287974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927F903-B7EB-71AE-E353-F4227A79C5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69" y="1196752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97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9C5F6-B4C9-5579-E5BE-1D450D6C7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0317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FABA1-1533-B75A-AA86-5D1E3183DA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827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F895B-2847-4FE1-BEC9-DA9BFA161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721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EECD7-7077-7F02-CDED-B18D91046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686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9A1B96C-4099-2A1E-4C45-31F03FFD83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747077"/>
            <a:ext cx="11340000" cy="287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321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93881-5A08-0817-70C8-CC08E02E5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87AB0-952B-0DF5-B790-22D129959778}"/>
              </a:ext>
            </a:extLst>
          </p:cNvPr>
          <p:cNvSpPr/>
          <p:nvPr/>
        </p:nvSpPr>
        <p:spPr bwMode="white">
          <a:xfrm>
            <a:off x="1140755" y="1977467"/>
            <a:ext cx="9593041" cy="4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6B66C6-0011-47C1-0F55-876A400D7FCF}"/>
              </a:ext>
            </a:extLst>
          </p:cNvPr>
          <p:cNvSpPr/>
          <p:nvPr/>
        </p:nvSpPr>
        <p:spPr bwMode="white">
          <a:xfrm>
            <a:off x="983432" y="2826092"/>
            <a:ext cx="9593041" cy="4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C50467-DA57-9BB7-B6EF-E4CA61BB9B1D}"/>
              </a:ext>
            </a:extLst>
          </p:cNvPr>
          <p:cNvSpPr/>
          <p:nvPr/>
        </p:nvSpPr>
        <p:spPr bwMode="white">
          <a:xfrm>
            <a:off x="1169319" y="3665182"/>
            <a:ext cx="9564477" cy="4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741F53-529E-9862-AD99-2AE513511915}"/>
              </a:ext>
            </a:extLst>
          </p:cNvPr>
          <p:cNvSpPr/>
          <p:nvPr/>
        </p:nvSpPr>
        <p:spPr bwMode="white">
          <a:xfrm>
            <a:off x="1140755" y="4523342"/>
            <a:ext cx="9851789" cy="4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E507CC-5464-5EB2-3E42-F87210520B58}"/>
              </a:ext>
            </a:extLst>
          </p:cNvPr>
          <p:cNvSpPr/>
          <p:nvPr/>
        </p:nvSpPr>
        <p:spPr bwMode="white">
          <a:xfrm>
            <a:off x="1150276" y="5301208"/>
            <a:ext cx="9194195" cy="51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86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6FC3C84-9D06-78AE-5319-7E4B240706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159282"/>
            <a:ext cx="11340000" cy="170913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B2D58CB-4B3B-0B83-161B-8499C1880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2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D22B11-C9E7-4EB0-E4E1-61700C091B39}"/>
              </a:ext>
            </a:extLst>
          </p:cNvPr>
          <p:cNvSpPr/>
          <p:nvPr/>
        </p:nvSpPr>
        <p:spPr bwMode="white">
          <a:xfrm>
            <a:off x="1140755" y="1986259"/>
            <a:ext cx="9563757" cy="4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009AA7-D1A2-90EF-95C3-AAD3A15DD7A1}"/>
              </a:ext>
            </a:extLst>
          </p:cNvPr>
          <p:cNvSpPr/>
          <p:nvPr/>
        </p:nvSpPr>
        <p:spPr bwMode="white">
          <a:xfrm>
            <a:off x="1150277" y="2843833"/>
            <a:ext cx="9563757" cy="4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6DAFAF-3BE5-A1CC-D8C8-38FD6F7A5BFB}"/>
              </a:ext>
            </a:extLst>
          </p:cNvPr>
          <p:cNvSpPr/>
          <p:nvPr/>
        </p:nvSpPr>
        <p:spPr bwMode="white">
          <a:xfrm>
            <a:off x="1131234" y="3701407"/>
            <a:ext cx="9645286" cy="51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138339-8D2F-2D44-E7CC-90006414C387}"/>
              </a:ext>
            </a:extLst>
          </p:cNvPr>
          <p:cNvSpPr/>
          <p:nvPr/>
        </p:nvSpPr>
        <p:spPr bwMode="white">
          <a:xfrm>
            <a:off x="1131234" y="4549452"/>
            <a:ext cx="9582800" cy="4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8D4379-72C1-D2BF-21F1-AF68486E2F5C}"/>
              </a:ext>
            </a:extLst>
          </p:cNvPr>
          <p:cNvSpPr/>
          <p:nvPr/>
        </p:nvSpPr>
        <p:spPr bwMode="white">
          <a:xfrm>
            <a:off x="1131234" y="5276978"/>
            <a:ext cx="9582800" cy="63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E5197A-4325-5667-FABA-D7AEA31F3456}"/>
              </a:ext>
            </a:extLst>
          </p:cNvPr>
          <p:cNvSpPr/>
          <p:nvPr/>
        </p:nvSpPr>
        <p:spPr bwMode="white">
          <a:xfrm>
            <a:off x="1131234" y="6072699"/>
            <a:ext cx="9582800" cy="63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90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6" grpId="0" animBg="1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BA566-DA55-699C-E831-1504ECF55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058"/>
            <a:ext cx="11340000" cy="285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744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A99AB-0C56-5B93-6771-676D2FCAF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71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33769D-7A5D-F71A-039D-10B03D6A4F68}"/>
              </a:ext>
            </a:extLst>
          </p:cNvPr>
          <p:cNvSpPr/>
          <p:nvPr/>
        </p:nvSpPr>
        <p:spPr bwMode="white">
          <a:xfrm>
            <a:off x="1140755" y="1995442"/>
            <a:ext cx="9707773" cy="4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A45376-BC15-1F75-116A-2652284F141D}"/>
              </a:ext>
            </a:extLst>
          </p:cNvPr>
          <p:cNvSpPr/>
          <p:nvPr/>
        </p:nvSpPr>
        <p:spPr bwMode="white">
          <a:xfrm>
            <a:off x="1169319" y="2852744"/>
            <a:ext cx="9679209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87177F-3250-55C1-824A-1F96F2CDAF53}"/>
              </a:ext>
            </a:extLst>
          </p:cNvPr>
          <p:cNvSpPr/>
          <p:nvPr/>
        </p:nvSpPr>
        <p:spPr bwMode="white">
          <a:xfrm>
            <a:off x="1140755" y="3710047"/>
            <a:ext cx="9707773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BB8B6F9-7228-798F-3D35-B74AB6C69FA1}"/>
              </a:ext>
            </a:extLst>
          </p:cNvPr>
          <p:cNvSpPr/>
          <p:nvPr/>
        </p:nvSpPr>
        <p:spPr bwMode="white">
          <a:xfrm>
            <a:off x="1150277" y="4567349"/>
            <a:ext cx="9698251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BA3621F-637C-1BDB-8FCE-9BFEEDB34ABB}"/>
              </a:ext>
            </a:extLst>
          </p:cNvPr>
          <p:cNvSpPr/>
          <p:nvPr/>
        </p:nvSpPr>
        <p:spPr bwMode="white">
          <a:xfrm>
            <a:off x="1197884" y="5415126"/>
            <a:ext cx="8642532" cy="4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6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8" grpId="0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AAC97-E90C-DD19-2256-4993A5FD3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7898C7-E32B-4831-3E64-B9C43F373226}"/>
              </a:ext>
            </a:extLst>
          </p:cNvPr>
          <p:cNvSpPr/>
          <p:nvPr/>
        </p:nvSpPr>
        <p:spPr bwMode="white">
          <a:xfrm>
            <a:off x="1140754" y="3008325"/>
            <a:ext cx="6827453" cy="45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75714-8778-E2EE-A98C-27EAF0549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538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E8F75-325D-A64D-5FA8-EC5FF7843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51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1B42027-58D8-6042-469C-3D9E3F329E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18" y="3645024"/>
            <a:ext cx="11340000" cy="89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575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11176-3BCB-5F65-33CC-A17E62943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19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74334-2DF4-A86B-0BA2-5E6976453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58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692CF-BB79-8080-DF7D-FDFC754C8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12539"/>
            <a:ext cx="11340000" cy="23645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B59F7-892C-5191-E039-3D2598158589}"/>
              </a:ext>
            </a:extLst>
          </p:cNvPr>
          <p:cNvSpPr/>
          <p:nvPr/>
        </p:nvSpPr>
        <p:spPr bwMode="white">
          <a:xfrm>
            <a:off x="10205138" y="3352457"/>
            <a:ext cx="361813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9E34A75-E5BE-40F4-EFB8-2753AFE447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54678"/>
            <a:ext cx="11809312" cy="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18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08EC2-BBBF-0A6E-2246-0C87B0A14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6"/>
          <a:stretch/>
        </p:blipFill>
        <p:spPr>
          <a:xfrm>
            <a:off x="623392" y="764704"/>
            <a:ext cx="6120680" cy="431147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C74ADD7-A7F7-C2A3-6166-6E71676CD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24"/>
          <a:stretch/>
        </p:blipFill>
        <p:spPr>
          <a:xfrm>
            <a:off x="623392" y="5057858"/>
            <a:ext cx="11340000" cy="18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359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4</Words>
  <Application>Microsoft Office PowerPoint</Application>
  <PresentationFormat>宽屏</PresentationFormat>
  <Paragraphs>4</Paragraphs>
  <Slides>38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2024-10-13T14:06:19Z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