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24" r:id="rId2"/>
    <p:sldId id="357" r:id="rId3"/>
    <p:sldId id="356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8" r:id="rId12"/>
    <p:sldId id="347" r:id="rId13"/>
    <p:sldId id="345" r:id="rId14"/>
    <p:sldId id="344" r:id="rId15"/>
    <p:sldId id="342" r:id="rId16"/>
    <p:sldId id="339" r:id="rId17"/>
    <p:sldId id="338" r:id="rId18"/>
    <p:sldId id="336" r:id="rId19"/>
    <p:sldId id="335" r:id="rId20"/>
    <p:sldId id="333" r:id="rId21"/>
    <p:sldId id="331" r:id="rId22"/>
    <p:sldId id="329" r:id="rId23"/>
    <p:sldId id="328" r:id="rId24"/>
    <p:sldId id="326" r:id="rId25"/>
    <p:sldId id="325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43" autoAdjust="0"/>
    <p:restoredTop sz="94660"/>
  </p:normalViewPr>
  <p:slideViewPr>
    <p:cSldViewPr showGuides="1">
      <p:cViewPr varScale="1">
        <p:scale>
          <a:sx n="59" d="100"/>
          <a:sy n="59" d="100"/>
        </p:scale>
        <p:origin x="168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1263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51964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1277DD8-718D-0B05-6E91-067C5FC9ED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80" y="1700808"/>
            <a:ext cx="9122003" cy="345638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1E92B2-2767-0B9F-C974-37D86130CE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8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3207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A86E01-1DEA-B161-1AA6-4432CC8702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813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B5E71B-5B51-F08F-BAF6-BBB89ED28654}"/>
              </a:ext>
            </a:extLst>
          </p:cNvPr>
          <p:cNvSpPr/>
          <p:nvPr/>
        </p:nvSpPr>
        <p:spPr bwMode="white">
          <a:xfrm>
            <a:off x="10157531" y="3815204"/>
            <a:ext cx="428463" cy="390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90CDE29-32AF-D53A-670F-7431290D90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965"/>
          <a:stretch/>
        </p:blipFill>
        <p:spPr>
          <a:xfrm>
            <a:off x="911424" y="5538999"/>
            <a:ext cx="11340000" cy="1016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428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955133-E52B-D66E-8E61-6246F12FBC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81"/>
          <a:stretch/>
        </p:blipFill>
        <p:spPr>
          <a:xfrm>
            <a:off x="479376" y="980728"/>
            <a:ext cx="11340000" cy="290075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9EA04DB-200F-EF81-F810-6151BEA906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3861048"/>
            <a:ext cx="11340000" cy="3119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870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4B02CC-ED66-4E0E-A6C9-270855AEE7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143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2AF461D-B4B8-5D7C-1BD9-1954F61FDF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>
          <a:xfrm>
            <a:off x="852000" y="4060773"/>
            <a:ext cx="11340000" cy="1897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1633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8B59C1-73B5-86B1-D47A-9C963435EA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66"/>
          <a:stretch/>
        </p:blipFill>
        <p:spPr>
          <a:xfrm>
            <a:off x="360000" y="692696"/>
            <a:ext cx="11340000" cy="17695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DB8CF1-25AA-5A03-041F-053536618EC9}"/>
              </a:ext>
            </a:extLst>
          </p:cNvPr>
          <p:cNvSpPr/>
          <p:nvPr/>
        </p:nvSpPr>
        <p:spPr bwMode="white">
          <a:xfrm>
            <a:off x="9624332" y="1871111"/>
            <a:ext cx="371335" cy="390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D6E92F2-68D5-CDEA-3321-65AB3CA5FF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955" y="2462207"/>
            <a:ext cx="11340000" cy="4119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78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34992DC-D55B-1270-0C1A-F5CD1E64B1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604" y="4303984"/>
            <a:ext cx="10607996" cy="2459310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D0DFAD76-DF4F-ADFC-6E3F-125998F130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15"/>
          <a:stretch/>
        </p:blipFill>
        <p:spPr>
          <a:xfrm>
            <a:off x="360000" y="764704"/>
            <a:ext cx="10607996" cy="35299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4750A2-AD35-6075-88A6-2CCA5BBF1D64}"/>
              </a:ext>
            </a:extLst>
          </p:cNvPr>
          <p:cNvSpPr/>
          <p:nvPr/>
        </p:nvSpPr>
        <p:spPr bwMode="white">
          <a:xfrm>
            <a:off x="869604" y="3621753"/>
            <a:ext cx="10358813" cy="43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ABE3BA-615F-49FE-E84F-E025856DDE3B}"/>
              </a:ext>
            </a:extLst>
          </p:cNvPr>
          <p:cNvSpPr/>
          <p:nvPr/>
        </p:nvSpPr>
        <p:spPr bwMode="white">
          <a:xfrm>
            <a:off x="869604" y="4486377"/>
            <a:ext cx="10358813" cy="49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AEEE868-9C8A-5622-2C08-7F2DD7584431}"/>
              </a:ext>
            </a:extLst>
          </p:cNvPr>
          <p:cNvSpPr/>
          <p:nvPr/>
        </p:nvSpPr>
        <p:spPr bwMode="white">
          <a:xfrm>
            <a:off x="869604" y="5403548"/>
            <a:ext cx="10358813" cy="43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9C8115E-C9B7-F59E-07B5-A7CA6701CE9A}"/>
              </a:ext>
            </a:extLst>
          </p:cNvPr>
          <p:cNvSpPr/>
          <p:nvPr/>
        </p:nvSpPr>
        <p:spPr bwMode="white">
          <a:xfrm>
            <a:off x="869604" y="6268172"/>
            <a:ext cx="10358813" cy="49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216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5AE19E-F036-461D-83E5-EECBE430C3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09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78F483-EB45-5282-D7B5-8E21333D99CF}"/>
              </a:ext>
            </a:extLst>
          </p:cNvPr>
          <p:cNvSpPr/>
          <p:nvPr/>
        </p:nvSpPr>
        <p:spPr bwMode="white">
          <a:xfrm>
            <a:off x="921763" y="3177806"/>
            <a:ext cx="10286805" cy="447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64F65A-B449-1C67-FF0D-ABCD1F88FF5F}"/>
              </a:ext>
            </a:extLst>
          </p:cNvPr>
          <p:cNvSpPr/>
          <p:nvPr/>
        </p:nvSpPr>
        <p:spPr bwMode="white">
          <a:xfrm>
            <a:off x="950326" y="4121332"/>
            <a:ext cx="10286805" cy="438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6BFFDE4-4136-F22E-3670-3BD7A1F6C6A9}"/>
              </a:ext>
            </a:extLst>
          </p:cNvPr>
          <p:cNvSpPr/>
          <p:nvPr/>
        </p:nvSpPr>
        <p:spPr bwMode="white">
          <a:xfrm>
            <a:off x="931284" y="5055328"/>
            <a:ext cx="10768716" cy="42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527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FC80C9-4933-5AC8-D0A6-62DAB4E54B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0172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A5461E-5AC3-1DEA-9F76-AF8758E763FF}"/>
              </a:ext>
            </a:extLst>
          </p:cNvPr>
          <p:cNvSpPr/>
          <p:nvPr/>
        </p:nvSpPr>
        <p:spPr bwMode="white">
          <a:xfrm>
            <a:off x="321914" y="2283349"/>
            <a:ext cx="10526614" cy="43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987273F-0C01-1DF0-F3D9-C86180D4AEC5}"/>
              </a:ext>
            </a:extLst>
          </p:cNvPr>
          <p:cNvSpPr/>
          <p:nvPr/>
        </p:nvSpPr>
        <p:spPr bwMode="white">
          <a:xfrm>
            <a:off x="321914" y="3227843"/>
            <a:ext cx="10238582" cy="42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B430C5C-2096-6763-F594-FB10B91AA0F6}"/>
              </a:ext>
            </a:extLst>
          </p:cNvPr>
          <p:cNvSpPr/>
          <p:nvPr/>
        </p:nvSpPr>
        <p:spPr bwMode="white">
          <a:xfrm>
            <a:off x="321914" y="4162797"/>
            <a:ext cx="10382598" cy="42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6169C80-8C46-0AB5-2828-D947AC003B2F}"/>
              </a:ext>
            </a:extLst>
          </p:cNvPr>
          <p:cNvSpPr/>
          <p:nvPr/>
        </p:nvSpPr>
        <p:spPr bwMode="white">
          <a:xfrm>
            <a:off x="321914" y="5107291"/>
            <a:ext cx="9590510" cy="42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553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5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1B4345-4F00-7A53-6402-507B6AA5BA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88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9349A2-06F3-9898-299D-A188A5A42C63}"/>
              </a:ext>
            </a:extLst>
          </p:cNvPr>
          <p:cNvSpPr/>
          <p:nvPr/>
        </p:nvSpPr>
        <p:spPr bwMode="white">
          <a:xfrm>
            <a:off x="921762" y="4044968"/>
            <a:ext cx="10286806" cy="43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4642A5-48BD-218A-D314-150F6FCA289F}"/>
              </a:ext>
            </a:extLst>
          </p:cNvPr>
          <p:cNvSpPr/>
          <p:nvPr/>
        </p:nvSpPr>
        <p:spPr bwMode="white">
          <a:xfrm>
            <a:off x="950327" y="4978929"/>
            <a:ext cx="10258241" cy="43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9438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D0B3D9-8378-9B7B-36CF-674BA93DB8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213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BB54E2-C7CD-9911-C308-74E20016EE77}"/>
              </a:ext>
            </a:extLst>
          </p:cNvPr>
          <p:cNvSpPr/>
          <p:nvPr/>
        </p:nvSpPr>
        <p:spPr bwMode="white">
          <a:xfrm>
            <a:off x="321914" y="1243288"/>
            <a:ext cx="10310590" cy="41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87EAAC-124C-6942-E3A6-C061A2E20F2D}"/>
              </a:ext>
            </a:extLst>
          </p:cNvPr>
          <p:cNvSpPr/>
          <p:nvPr/>
        </p:nvSpPr>
        <p:spPr bwMode="white">
          <a:xfrm>
            <a:off x="321914" y="2177797"/>
            <a:ext cx="10454606" cy="531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D3C234A-FB62-22F6-6845-D655FE37A5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49"/>
          <a:stretch/>
        </p:blipFill>
        <p:spPr>
          <a:xfrm>
            <a:off x="335360" y="2853398"/>
            <a:ext cx="11340000" cy="1821338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7A6C10A-9E7F-5021-CFA0-E9F1DACE5D43}"/>
              </a:ext>
            </a:extLst>
          </p:cNvPr>
          <p:cNvSpPr/>
          <p:nvPr/>
        </p:nvSpPr>
        <p:spPr bwMode="white">
          <a:xfrm>
            <a:off x="321914" y="2949010"/>
            <a:ext cx="10310590" cy="67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44B1F48-2E9C-1063-0555-70E722B8A575}"/>
              </a:ext>
            </a:extLst>
          </p:cNvPr>
          <p:cNvSpPr/>
          <p:nvPr/>
        </p:nvSpPr>
        <p:spPr bwMode="white">
          <a:xfrm>
            <a:off x="321914" y="3883519"/>
            <a:ext cx="10454606" cy="531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161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2409A6-2364-5FC1-24A7-790DB7E897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5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382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B45D9C-1AC3-48C6-8F7F-D10F786687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128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82DADC-EFF4-EB23-E8EA-7454138EF1BF}"/>
              </a:ext>
            </a:extLst>
          </p:cNvPr>
          <p:cNvSpPr/>
          <p:nvPr/>
        </p:nvSpPr>
        <p:spPr bwMode="white">
          <a:xfrm>
            <a:off x="321914" y="2052793"/>
            <a:ext cx="9245289" cy="447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A353A7-AC30-2F82-070A-6D77D2FB8D65}"/>
              </a:ext>
            </a:extLst>
          </p:cNvPr>
          <p:cNvSpPr/>
          <p:nvPr/>
        </p:nvSpPr>
        <p:spPr bwMode="white">
          <a:xfrm>
            <a:off x="321914" y="2986461"/>
            <a:ext cx="10454606" cy="447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83EFD11-0861-D310-C12E-AF88A16445A6}"/>
              </a:ext>
            </a:extLst>
          </p:cNvPr>
          <p:cNvSpPr/>
          <p:nvPr/>
        </p:nvSpPr>
        <p:spPr bwMode="white">
          <a:xfrm>
            <a:off x="321914" y="3920129"/>
            <a:ext cx="9518502" cy="504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3453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EBC40C-6FF0-34A6-0A38-F1752E8278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103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302B2B-D3F2-0540-5E6A-6409E8018FC7}"/>
              </a:ext>
            </a:extLst>
          </p:cNvPr>
          <p:cNvSpPr/>
          <p:nvPr/>
        </p:nvSpPr>
        <p:spPr bwMode="white">
          <a:xfrm>
            <a:off x="921763" y="4156871"/>
            <a:ext cx="10286805" cy="44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8A5E518-4FC9-5AF5-401A-55831E3A691E}"/>
              </a:ext>
            </a:extLst>
          </p:cNvPr>
          <p:cNvSpPr/>
          <p:nvPr/>
        </p:nvSpPr>
        <p:spPr bwMode="white">
          <a:xfrm>
            <a:off x="767408" y="5090127"/>
            <a:ext cx="8875967" cy="438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106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F9D91E-2E44-3205-BB40-2D40A72D9A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56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542FCB-0526-8E58-B897-07BF26E4B644}"/>
              </a:ext>
            </a:extLst>
          </p:cNvPr>
          <p:cNvSpPr/>
          <p:nvPr/>
        </p:nvSpPr>
        <p:spPr bwMode="white">
          <a:xfrm>
            <a:off x="921763" y="4083431"/>
            <a:ext cx="10358813" cy="457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C9DB09-670C-47F1-0901-DB3ED3D55175}"/>
              </a:ext>
            </a:extLst>
          </p:cNvPr>
          <p:cNvSpPr/>
          <p:nvPr/>
        </p:nvSpPr>
        <p:spPr bwMode="white">
          <a:xfrm>
            <a:off x="952730" y="4893586"/>
            <a:ext cx="10483786" cy="695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412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F49D43-07AF-B400-3405-72101A2687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025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C369BD-A450-46B2-55AD-7A28D9F48D53}"/>
              </a:ext>
            </a:extLst>
          </p:cNvPr>
          <p:cNvSpPr/>
          <p:nvPr/>
        </p:nvSpPr>
        <p:spPr bwMode="white">
          <a:xfrm>
            <a:off x="321914" y="2129943"/>
            <a:ext cx="10454606" cy="43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B4B5D57-1D76-783D-A663-719CF54A2338}"/>
              </a:ext>
            </a:extLst>
          </p:cNvPr>
          <p:cNvSpPr/>
          <p:nvPr/>
        </p:nvSpPr>
        <p:spPr bwMode="white">
          <a:xfrm>
            <a:off x="321914" y="3064318"/>
            <a:ext cx="10454606" cy="42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B2BCA45-304E-8B78-785C-EF7A9954E7E7}"/>
              </a:ext>
            </a:extLst>
          </p:cNvPr>
          <p:cNvSpPr/>
          <p:nvPr/>
        </p:nvSpPr>
        <p:spPr bwMode="white">
          <a:xfrm>
            <a:off x="321914" y="3998694"/>
            <a:ext cx="10454606" cy="42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B84D78C-D811-8734-F96E-C0965DA7BC73}"/>
              </a:ext>
            </a:extLst>
          </p:cNvPr>
          <p:cNvSpPr/>
          <p:nvPr/>
        </p:nvSpPr>
        <p:spPr bwMode="white">
          <a:xfrm>
            <a:off x="321914" y="4933070"/>
            <a:ext cx="1675768" cy="42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213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1DC9F4-9A5C-6A6E-D9FA-8B1EC9B89B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0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112CE6-8E3B-6CEB-E0DB-589413221D59}"/>
              </a:ext>
            </a:extLst>
          </p:cNvPr>
          <p:cNvSpPr/>
          <p:nvPr/>
        </p:nvSpPr>
        <p:spPr bwMode="white">
          <a:xfrm>
            <a:off x="921763" y="4057567"/>
            <a:ext cx="10286805" cy="595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1F5E9C-5DD8-1082-6B28-5FC13EBAFED3}"/>
              </a:ext>
            </a:extLst>
          </p:cNvPr>
          <p:cNvSpPr/>
          <p:nvPr/>
        </p:nvSpPr>
        <p:spPr bwMode="white">
          <a:xfrm>
            <a:off x="912240" y="4869160"/>
            <a:ext cx="10656368" cy="718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101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AF8B17-8447-693D-918C-FF65C9FB3F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1289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440EA2-B03B-7475-A95E-67DF172276AD}"/>
              </a:ext>
            </a:extLst>
          </p:cNvPr>
          <p:cNvSpPr/>
          <p:nvPr/>
        </p:nvSpPr>
        <p:spPr bwMode="white">
          <a:xfrm>
            <a:off x="321914" y="2090902"/>
            <a:ext cx="10454606" cy="447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813666B-52A1-6989-DFA2-2423C713EF9D}"/>
              </a:ext>
            </a:extLst>
          </p:cNvPr>
          <p:cNvSpPr/>
          <p:nvPr/>
        </p:nvSpPr>
        <p:spPr bwMode="white">
          <a:xfrm>
            <a:off x="337938" y="2996952"/>
            <a:ext cx="10454606" cy="523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660EA9D-3824-7FE6-2034-F882CC09FF46}"/>
              </a:ext>
            </a:extLst>
          </p:cNvPr>
          <p:cNvSpPr/>
          <p:nvPr/>
        </p:nvSpPr>
        <p:spPr bwMode="white">
          <a:xfrm>
            <a:off x="321914" y="3967765"/>
            <a:ext cx="714105" cy="419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2623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C5C6EB-7BF6-262B-54E1-226DB6424D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27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3665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9C2B92-0356-CD46-01F4-61CAAD47B1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2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0356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908D1C-1556-BC4B-E92D-9B8ED40EF7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9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6936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E24193-E681-0F98-D5B7-DBAFBF56F8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3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296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366638-E75A-130E-B5F3-5AFE37B85C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8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2041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7A54C5-5336-D3DA-4111-23C3DED1D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31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2467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0D40E8-5766-26FE-844A-E2373406D2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1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77318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2</Words>
  <Application>Microsoft Office PowerPoint</Application>
  <PresentationFormat>宽屏</PresentationFormat>
  <Paragraphs>2</Paragraphs>
  <Slides>25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64</cp:revision>
  <dcterms:created xsi:type="dcterms:W3CDTF">2015-09-16T06:44:00Z</dcterms:created>
  <dcterms:modified xsi:type="dcterms:W3CDTF">2024-10-13T14:00:41Z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