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2"/>
    <p:sldId id="357" r:id="rId3"/>
    <p:sldId id="354" r:id="rId4"/>
    <p:sldId id="353" r:id="rId5"/>
    <p:sldId id="352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5" r:id="rId20"/>
    <p:sldId id="334" r:id="rId21"/>
    <p:sldId id="332" r:id="rId22"/>
    <p:sldId id="331" r:id="rId23"/>
    <p:sldId id="329" r:id="rId24"/>
    <p:sldId id="328" r:id="rId25"/>
    <p:sldId id="326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312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D7F71-3BBD-8562-6798-2027C373CD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59578" b="-1488"/>
          <a:stretch/>
        </p:blipFill>
        <p:spPr>
          <a:xfrm>
            <a:off x="2495600" y="2852936"/>
            <a:ext cx="7096657" cy="10168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A4EFB8-49E3-3AF4-E893-D86C5E39A3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16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631E2E-BAFF-4493-2FD9-2FE2A12A2DAC}"/>
              </a:ext>
            </a:extLst>
          </p:cNvPr>
          <p:cNvSpPr/>
          <p:nvPr/>
        </p:nvSpPr>
        <p:spPr bwMode="white">
          <a:xfrm>
            <a:off x="10947808" y="1805885"/>
            <a:ext cx="209471" cy="21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752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CE7570-E925-978B-1D6A-CF18BCFCC9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2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6C0CC4-793B-8A01-B060-9EF681177253}"/>
              </a:ext>
            </a:extLst>
          </p:cNvPr>
          <p:cNvSpPr/>
          <p:nvPr/>
        </p:nvSpPr>
        <p:spPr bwMode="white">
          <a:xfrm>
            <a:off x="10919244" y="1396022"/>
            <a:ext cx="228514" cy="219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288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595B35-00B4-9DD4-66B6-31114BCF97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84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C3E19D-6EEF-B7DF-E2DD-1774CC8C250C}"/>
              </a:ext>
            </a:extLst>
          </p:cNvPr>
          <p:cNvSpPr/>
          <p:nvPr/>
        </p:nvSpPr>
        <p:spPr bwMode="white">
          <a:xfrm>
            <a:off x="10919244" y="1776503"/>
            <a:ext cx="228514" cy="2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EC2213-E5B6-43C5-8D0F-54E44CCACFC9}"/>
              </a:ext>
            </a:extLst>
          </p:cNvPr>
          <p:cNvSpPr/>
          <p:nvPr/>
        </p:nvSpPr>
        <p:spPr bwMode="white">
          <a:xfrm>
            <a:off x="10919244" y="4205942"/>
            <a:ext cx="228514" cy="2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781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3974CD-2AD5-C020-1F39-ED482F3EBD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619"/>
            <a:ext cx="11340000" cy="375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7610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546053-D9EE-904B-8ED9-ECE4ED5625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238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7F7CFB-7316-B2B3-498E-A68F37C894B3}"/>
              </a:ext>
            </a:extLst>
          </p:cNvPr>
          <p:cNvSpPr/>
          <p:nvPr/>
        </p:nvSpPr>
        <p:spPr bwMode="white">
          <a:xfrm>
            <a:off x="321914" y="1423827"/>
            <a:ext cx="10711585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70B56A-0BB5-E79F-D9CB-7E192EE87247}"/>
              </a:ext>
            </a:extLst>
          </p:cNvPr>
          <p:cNvSpPr/>
          <p:nvPr/>
        </p:nvSpPr>
        <p:spPr bwMode="white">
          <a:xfrm>
            <a:off x="321914" y="1795269"/>
            <a:ext cx="10721108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6BCC4C-1A6E-B3DE-CD26-BF1CB5BBD7BB}"/>
              </a:ext>
            </a:extLst>
          </p:cNvPr>
          <p:cNvSpPr/>
          <p:nvPr/>
        </p:nvSpPr>
        <p:spPr bwMode="white">
          <a:xfrm>
            <a:off x="321914" y="2166711"/>
            <a:ext cx="10692544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6BA337-563A-FA82-C759-4576F40B0E9C}"/>
              </a:ext>
            </a:extLst>
          </p:cNvPr>
          <p:cNvSpPr/>
          <p:nvPr/>
        </p:nvSpPr>
        <p:spPr bwMode="white">
          <a:xfrm>
            <a:off x="321914" y="2538152"/>
            <a:ext cx="10721108" cy="25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21B042-1389-C6C2-8DC1-896C28991B0E}"/>
              </a:ext>
            </a:extLst>
          </p:cNvPr>
          <p:cNvSpPr/>
          <p:nvPr/>
        </p:nvSpPr>
        <p:spPr bwMode="white">
          <a:xfrm>
            <a:off x="321914" y="2928642"/>
            <a:ext cx="1513904" cy="21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74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1D235A-7132-237C-5A6C-CAAA0FCC99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1945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D98A9A-0876-5EDD-3759-6573E89F9F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76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C2B39E-233F-736B-29BA-4F37E5B59029}"/>
              </a:ext>
            </a:extLst>
          </p:cNvPr>
          <p:cNvSpPr/>
          <p:nvPr/>
        </p:nvSpPr>
        <p:spPr bwMode="white">
          <a:xfrm>
            <a:off x="778941" y="1824434"/>
            <a:ext cx="10283123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DD6D67-733F-D1E7-3A3D-BD93F7FA05F6}"/>
              </a:ext>
            </a:extLst>
          </p:cNvPr>
          <p:cNvSpPr/>
          <p:nvPr/>
        </p:nvSpPr>
        <p:spPr bwMode="white">
          <a:xfrm>
            <a:off x="769420" y="2196114"/>
            <a:ext cx="5160604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2F6307-6D9C-94DD-63BC-01BB0FCEA8F5}"/>
              </a:ext>
            </a:extLst>
          </p:cNvPr>
          <p:cNvSpPr/>
          <p:nvPr/>
        </p:nvSpPr>
        <p:spPr bwMode="white">
          <a:xfrm>
            <a:off x="759899" y="2567794"/>
            <a:ext cx="10283123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308F6F-C4C2-7026-F1C7-658CB30262AE}"/>
              </a:ext>
            </a:extLst>
          </p:cNvPr>
          <p:cNvSpPr/>
          <p:nvPr/>
        </p:nvSpPr>
        <p:spPr bwMode="white">
          <a:xfrm>
            <a:off x="817027" y="2949004"/>
            <a:ext cx="10216473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F73570-D924-B664-6FD5-DB49DBF45D00}"/>
              </a:ext>
            </a:extLst>
          </p:cNvPr>
          <p:cNvSpPr/>
          <p:nvPr/>
        </p:nvSpPr>
        <p:spPr bwMode="white">
          <a:xfrm>
            <a:off x="788463" y="3320684"/>
            <a:ext cx="7188664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63FAC1-686C-5E18-B95E-FD54E5943EF3}"/>
              </a:ext>
            </a:extLst>
          </p:cNvPr>
          <p:cNvSpPr/>
          <p:nvPr/>
        </p:nvSpPr>
        <p:spPr bwMode="white">
          <a:xfrm>
            <a:off x="759899" y="3692364"/>
            <a:ext cx="10245037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BFABE3-E1BF-1823-8092-2D2C532C55F7}"/>
              </a:ext>
            </a:extLst>
          </p:cNvPr>
          <p:cNvSpPr/>
          <p:nvPr/>
        </p:nvSpPr>
        <p:spPr bwMode="white">
          <a:xfrm>
            <a:off x="778942" y="4073574"/>
            <a:ext cx="10216474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448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9A5970-04D2-C99E-A30C-15D9130EAC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01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768751-9D09-9308-6D6B-262D40C72389}"/>
              </a:ext>
            </a:extLst>
          </p:cNvPr>
          <p:cNvSpPr/>
          <p:nvPr/>
        </p:nvSpPr>
        <p:spPr bwMode="white">
          <a:xfrm>
            <a:off x="778942" y="4234484"/>
            <a:ext cx="10264080" cy="2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3E7372-62E0-C753-3859-DF33889951DB}"/>
              </a:ext>
            </a:extLst>
          </p:cNvPr>
          <p:cNvSpPr/>
          <p:nvPr/>
        </p:nvSpPr>
        <p:spPr bwMode="white">
          <a:xfrm>
            <a:off x="788463" y="4615568"/>
            <a:ext cx="10245036" cy="2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CF19BA-370D-D72C-481A-A648693743B3}"/>
              </a:ext>
            </a:extLst>
          </p:cNvPr>
          <p:cNvSpPr/>
          <p:nvPr/>
        </p:nvSpPr>
        <p:spPr bwMode="white">
          <a:xfrm>
            <a:off x="788463" y="4996652"/>
            <a:ext cx="2389874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84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B9CED6-C0E8-DC8B-CAB7-6AAC05D49C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639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1B20631-F5E1-6981-B666-9A99C8536E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4149080"/>
            <a:ext cx="11340000" cy="21179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118305-25C0-FF47-A91E-68F797FA1214}"/>
              </a:ext>
            </a:extLst>
          </p:cNvPr>
          <p:cNvSpPr/>
          <p:nvPr/>
        </p:nvSpPr>
        <p:spPr bwMode="white">
          <a:xfrm>
            <a:off x="10259432" y="5494281"/>
            <a:ext cx="618891" cy="25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E02719-BFD3-4819-0E6D-B9E2B6EC9E58}"/>
              </a:ext>
            </a:extLst>
          </p:cNvPr>
          <p:cNvSpPr/>
          <p:nvPr/>
        </p:nvSpPr>
        <p:spPr bwMode="white">
          <a:xfrm>
            <a:off x="1547342" y="5894979"/>
            <a:ext cx="599848" cy="25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418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295371-91AF-0605-0FBA-8CC795D281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18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9F89B9-DF7C-B57E-810F-71D1471A5A3B}"/>
              </a:ext>
            </a:extLst>
          </p:cNvPr>
          <p:cNvSpPr/>
          <p:nvPr/>
        </p:nvSpPr>
        <p:spPr bwMode="white">
          <a:xfrm>
            <a:off x="797984" y="3845561"/>
            <a:ext cx="10235516" cy="24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91FD68-8207-EB35-4E9F-0A7DE8E66AFF}"/>
              </a:ext>
            </a:extLst>
          </p:cNvPr>
          <p:cNvSpPr/>
          <p:nvPr/>
        </p:nvSpPr>
        <p:spPr bwMode="white">
          <a:xfrm>
            <a:off x="817027" y="4226863"/>
            <a:ext cx="10235516" cy="24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37BF8F-2B1E-0DDA-AA84-D88F16565958}"/>
              </a:ext>
            </a:extLst>
          </p:cNvPr>
          <p:cNvSpPr/>
          <p:nvPr/>
        </p:nvSpPr>
        <p:spPr bwMode="white">
          <a:xfrm>
            <a:off x="788463" y="4627230"/>
            <a:ext cx="4970176" cy="23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26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44E5D1-30A3-113F-351D-48F4FA0ABE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0894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4BC9DF0-6697-BF4E-13C8-40ED6D6D36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46802"/>
            <a:ext cx="11340000" cy="29063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37F461-F65B-0A99-D305-1C4F8E44D845}"/>
              </a:ext>
            </a:extLst>
          </p:cNvPr>
          <p:cNvSpPr/>
          <p:nvPr/>
        </p:nvSpPr>
        <p:spPr bwMode="white">
          <a:xfrm>
            <a:off x="10919244" y="2680640"/>
            <a:ext cx="228514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37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C46632-B9F2-1512-3E6E-38F2D88542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333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8196C5E-9D98-9DC1-0060-852DA46069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9000"/>
            <a:ext cx="11340000" cy="31563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895CDA-0B0E-DD47-8997-3F1EF887D268}"/>
              </a:ext>
            </a:extLst>
          </p:cNvPr>
          <p:cNvSpPr/>
          <p:nvPr/>
        </p:nvSpPr>
        <p:spPr bwMode="white">
          <a:xfrm>
            <a:off x="769420" y="4725878"/>
            <a:ext cx="10264079" cy="2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0FD38C-650E-BD73-9598-636C51219577}"/>
              </a:ext>
            </a:extLst>
          </p:cNvPr>
          <p:cNvSpPr/>
          <p:nvPr/>
        </p:nvSpPr>
        <p:spPr bwMode="white">
          <a:xfrm>
            <a:off x="778942" y="5107313"/>
            <a:ext cx="10225994" cy="2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AAFF4F-0482-E5D9-7B8E-E229EC4A75BD}"/>
              </a:ext>
            </a:extLst>
          </p:cNvPr>
          <p:cNvSpPr/>
          <p:nvPr/>
        </p:nvSpPr>
        <p:spPr bwMode="white">
          <a:xfrm>
            <a:off x="797984" y="5498284"/>
            <a:ext cx="10206952" cy="2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3A8502-02C4-1F56-C79D-F933A86A5456}"/>
              </a:ext>
            </a:extLst>
          </p:cNvPr>
          <p:cNvSpPr/>
          <p:nvPr/>
        </p:nvSpPr>
        <p:spPr bwMode="white">
          <a:xfrm>
            <a:off x="759899" y="5879719"/>
            <a:ext cx="10273603" cy="2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D44D64-1E63-7706-C9CB-4A9B17FCF44A}"/>
              </a:ext>
            </a:extLst>
          </p:cNvPr>
          <p:cNvSpPr/>
          <p:nvPr/>
        </p:nvSpPr>
        <p:spPr bwMode="white">
          <a:xfrm>
            <a:off x="759899" y="6280225"/>
            <a:ext cx="1247304" cy="22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62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A852D2-78E5-BCB8-75C6-10140CE06E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06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444884-9E47-AC5E-32B4-3CFF21E94093}"/>
              </a:ext>
            </a:extLst>
          </p:cNvPr>
          <p:cNvSpPr/>
          <p:nvPr/>
        </p:nvSpPr>
        <p:spPr bwMode="white">
          <a:xfrm>
            <a:off x="1235969" y="4285410"/>
            <a:ext cx="10245036" cy="24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9D516E-7915-E6C8-516B-A5EE42BB1F2E}"/>
              </a:ext>
            </a:extLst>
          </p:cNvPr>
          <p:cNvSpPr/>
          <p:nvPr/>
        </p:nvSpPr>
        <p:spPr bwMode="white">
          <a:xfrm>
            <a:off x="1245491" y="4676401"/>
            <a:ext cx="7264836" cy="24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58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AB1332-522C-B246-6C09-EC8B59357B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4136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A767B41-0657-1297-940D-2B59BDD7EC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2856"/>
            <a:ext cx="11340000" cy="15149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0B1000-F0B2-66B0-815C-8F2C3A507006}"/>
              </a:ext>
            </a:extLst>
          </p:cNvPr>
          <p:cNvSpPr/>
          <p:nvPr/>
        </p:nvSpPr>
        <p:spPr bwMode="white">
          <a:xfrm>
            <a:off x="778942" y="2609252"/>
            <a:ext cx="10254560" cy="24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63C591-D1C6-55B9-6FB4-BA558B9B69B9}"/>
              </a:ext>
            </a:extLst>
          </p:cNvPr>
          <p:cNvSpPr/>
          <p:nvPr/>
        </p:nvSpPr>
        <p:spPr bwMode="white">
          <a:xfrm>
            <a:off x="797984" y="2980842"/>
            <a:ext cx="10216473" cy="24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494F95-D2EF-A4AE-0C92-E4C3F8040D98}"/>
              </a:ext>
            </a:extLst>
          </p:cNvPr>
          <p:cNvSpPr/>
          <p:nvPr/>
        </p:nvSpPr>
        <p:spPr bwMode="white">
          <a:xfrm>
            <a:off x="759899" y="3361959"/>
            <a:ext cx="2789773" cy="23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16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1A79B4-DC08-D702-DCFE-555A081CC3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23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42C98D-9869-84C6-8113-BE5E11B8B56A}"/>
              </a:ext>
            </a:extLst>
          </p:cNvPr>
          <p:cNvSpPr/>
          <p:nvPr/>
        </p:nvSpPr>
        <p:spPr bwMode="white">
          <a:xfrm>
            <a:off x="788463" y="3043106"/>
            <a:ext cx="3741914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05BC4A-6EA5-2FC3-4742-B3750BF6F04B}"/>
              </a:ext>
            </a:extLst>
          </p:cNvPr>
          <p:cNvSpPr/>
          <p:nvPr/>
        </p:nvSpPr>
        <p:spPr bwMode="white">
          <a:xfrm>
            <a:off x="778942" y="3414578"/>
            <a:ext cx="10264080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F9E54B-093C-417F-9CDD-1BD38D673C40}"/>
              </a:ext>
            </a:extLst>
          </p:cNvPr>
          <p:cNvSpPr/>
          <p:nvPr/>
        </p:nvSpPr>
        <p:spPr bwMode="white">
          <a:xfrm>
            <a:off x="807506" y="3786049"/>
            <a:ext cx="10225993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1BDB8C-6369-E204-9933-5F89FFF539EA}"/>
              </a:ext>
            </a:extLst>
          </p:cNvPr>
          <p:cNvSpPr/>
          <p:nvPr/>
        </p:nvSpPr>
        <p:spPr bwMode="white">
          <a:xfrm>
            <a:off x="797984" y="4176571"/>
            <a:ext cx="714105" cy="20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0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153E7B-65AF-A70E-6142-66418990CD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122960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0192A14-39DB-FA99-79E5-4DA43DC3DD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916832"/>
            <a:ext cx="11340000" cy="4841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0042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3ED312-61B3-E065-1608-63980CF747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45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ED7365-C62F-7512-F702-DA34DE42B1E5}"/>
              </a:ext>
            </a:extLst>
          </p:cNvPr>
          <p:cNvSpPr/>
          <p:nvPr/>
        </p:nvSpPr>
        <p:spPr bwMode="white">
          <a:xfrm>
            <a:off x="769420" y="1366570"/>
            <a:ext cx="6760201" cy="24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9B6614-7641-C02C-38D6-A465DB501C66}"/>
              </a:ext>
            </a:extLst>
          </p:cNvPr>
          <p:cNvSpPr/>
          <p:nvPr/>
        </p:nvSpPr>
        <p:spPr bwMode="white">
          <a:xfrm>
            <a:off x="769420" y="2556800"/>
            <a:ext cx="10245036" cy="25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A7B448-65F4-C166-6BF8-6AD599868B74}"/>
              </a:ext>
            </a:extLst>
          </p:cNvPr>
          <p:cNvSpPr/>
          <p:nvPr/>
        </p:nvSpPr>
        <p:spPr bwMode="white">
          <a:xfrm>
            <a:off x="788463" y="2928152"/>
            <a:ext cx="10225993" cy="25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A3306C-90BE-D9C5-FEB8-9BA022FCD10B}"/>
              </a:ext>
            </a:extLst>
          </p:cNvPr>
          <p:cNvSpPr/>
          <p:nvPr/>
        </p:nvSpPr>
        <p:spPr bwMode="white">
          <a:xfrm>
            <a:off x="759899" y="3309026"/>
            <a:ext cx="10283123" cy="24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0D9DF0-4F3D-B891-7ED9-2A1C405F8B54}"/>
              </a:ext>
            </a:extLst>
          </p:cNvPr>
          <p:cNvSpPr/>
          <p:nvPr/>
        </p:nvSpPr>
        <p:spPr bwMode="white">
          <a:xfrm>
            <a:off x="759899" y="3680378"/>
            <a:ext cx="8055113" cy="24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CCB8B79-D368-1FC3-DC42-A7B00AD952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5064"/>
            <a:ext cx="11340000" cy="227976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11E5AD-B3B5-9348-7728-AD7FFF26C329}"/>
              </a:ext>
            </a:extLst>
          </p:cNvPr>
          <p:cNvSpPr/>
          <p:nvPr/>
        </p:nvSpPr>
        <p:spPr bwMode="white">
          <a:xfrm>
            <a:off x="769420" y="4472463"/>
            <a:ext cx="10254559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EACD121-32A4-6F1B-FE68-616AD7C7BFAD}"/>
              </a:ext>
            </a:extLst>
          </p:cNvPr>
          <p:cNvSpPr/>
          <p:nvPr/>
        </p:nvSpPr>
        <p:spPr bwMode="white">
          <a:xfrm>
            <a:off x="759899" y="4844475"/>
            <a:ext cx="10273603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AD1231D-A00C-57A4-F18F-68E850C90E82}"/>
              </a:ext>
            </a:extLst>
          </p:cNvPr>
          <p:cNvSpPr/>
          <p:nvPr/>
        </p:nvSpPr>
        <p:spPr bwMode="white">
          <a:xfrm>
            <a:off x="759899" y="5226026"/>
            <a:ext cx="10235517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0BCE610-2FD7-B08F-6067-6B3E30F5C253}"/>
              </a:ext>
            </a:extLst>
          </p:cNvPr>
          <p:cNvSpPr/>
          <p:nvPr/>
        </p:nvSpPr>
        <p:spPr bwMode="white">
          <a:xfrm>
            <a:off x="788463" y="5598038"/>
            <a:ext cx="10216473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DE29A67-D5E0-8344-5FE0-57A4A75A4F34}"/>
              </a:ext>
            </a:extLst>
          </p:cNvPr>
          <p:cNvSpPr/>
          <p:nvPr/>
        </p:nvSpPr>
        <p:spPr bwMode="white">
          <a:xfrm>
            <a:off x="797984" y="5970051"/>
            <a:ext cx="7112493" cy="23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20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78331E-D481-314A-5198-3A0B19EE50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0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028B63-FF7C-5556-B8A4-F8152D0F3402}"/>
              </a:ext>
            </a:extLst>
          </p:cNvPr>
          <p:cNvSpPr/>
          <p:nvPr/>
        </p:nvSpPr>
        <p:spPr bwMode="white">
          <a:xfrm>
            <a:off x="10919244" y="2654912"/>
            <a:ext cx="257078" cy="20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346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E3E49D-9EC2-5630-2A9D-2B6CDB5649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65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8D72AF-D560-3325-C54E-1A0D726E070F}"/>
              </a:ext>
            </a:extLst>
          </p:cNvPr>
          <p:cNvSpPr/>
          <p:nvPr/>
        </p:nvSpPr>
        <p:spPr bwMode="white">
          <a:xfrm>
            <a:off x="10938287" y="1434098"/>
            <a:ext cx="238035" cy="209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066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E8C987-ADAF-0FEB-4A7C-74FA386E8C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620688"/>
            <a:ext cx="11340000" cy="79424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7B69E5F-ACB4-58CB-7545-E4ABE41CCE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422770"/>
            <a:ext cx="11340000" cy="54626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6C6076-C4FD-03D9-3279-5FC966756A95}"/>
              </a:ext>
            </a:extLst>
          </p:cNvPr>
          <p:cNvSpPr/>
          <p:nvPr/>
        </p:nvSpPr>
        <p:spPr bwMode="white">
          <a:xfrm>
            <a:off x="11087795" y="1966171"/>
            <a:ext cx="218992" cy="21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699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5F7AB5-8931-B8EB-1265-1E8AAD6784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28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D48280-7DE5-1AD0-DD34-CCBDB9C5D88E}"/>
              </a:ext>
            </a:extLst>
          </p:cNvPr>
          <p:cNvSpPr/>
          <p:nvPr/>
        </p:nvSpPr>
        <p:spPr bwMode="white">
          <a:xfrm>
            <a:off x="10928765" y="1433238"/>
            <a:ext cx="228513" cy="21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40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27F77C-AE9C-A897-7D94-509F2CCC6F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28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9CDAF5-6A09-3C63-7108-89B412CFD96A}"/>
              </a:ext>
            </a:extLst>
          </p:cNvPr>
          <p:cNvSpPr/>
          <p:nvPr/>
        </p:nvSpPr>
        <p:spPr bwMode="white">
          <a:xfrm>
            <a:off x="10928765" y="1842726"/>
            <a:ext cx="238035" cy="21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33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7A5073-8C54-EF34-7390-6AF86CA4B1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2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698D9B-27E5-9A43-20A5-4CD9790468EC}"/>
              </a:ext>
            </a:extLst>
          </p:cNvPr>
          <p:cNvSpPr/>
          <p:nvPr/>
        </p:nvSpPr>
        <p:spPr bwMode="white">
          <a:xfrm>
            <a:off x="10947808" y="1014299"/>
            <a:ext cx="218992" cy="21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77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78FEA9-1104-1C3E-A3E3-7E3624E54F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23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19EF43-4BC5-EEBC-FDBB-8FF018E2ABE9}"/>
              </a:ext>
            </a:extLst>
          </p:cNvPr>
          <p:cNvSpPr/>
          <p:nvPr/>
        </p:nvSpPr>
        <p:spPr bwMode="white">
          <a:xfrm>
            <a:off x="10947808" y="2265886"/>
            <a:ext cx="260760" cy="25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27A719C-F489-7D43-771B-63B1D7D225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564904"/>
            <a:ext cx="11340000" cy="832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97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2024-10-13T03:36:19Z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