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74" r:id="rId3"/>
    <p:sldId id="369" r:id="rId4"/>
    <p:sldId id="368" r:id="rId5"/>
    <p:sldId id="367" r:id="rId6"/>
    <p:sldId id="365" r:id="rId7"/>
    <p:sldId id="364" r:id="rId8"/>
    <p:sldId id="361" r:id="rId9"/>
    <p:sldId id="360" r:id="rId10"/>
    <p:sldId id="359" r:id="rId11"/>
    <p:sldId id="357" r:id="rId12"/>
    <p:sldId id="356" r:id="rId13"/>
    <p:sldId id="355" r:id="rId14"/>
    <p:sldId id="354" r:id="rId15"/>
    <p:sldId id="353" r:id="rId16"/>
    <p:sldId id="352" r:id="rId17"/>
    <p:sldId id="350" r:id="rId18"/>
    <p:sldId id="348" r:id="rId19"/>
    <p:sldId id="346" r:id="rId20"/>
    <p:sldId id="345" r:id="rId21"/>
    <p:sldId id="344" r:id="rId22"/>
    <p:sldId id="343" r:id="rId23"/>
    <p:sldId id="342" r:id="rId24"/>
    <p:sldId id="340" r:id="rId25"/>
    <p:sldId id="339" r:id="rId26"/>
    <p:sldId id="337" r:id="rId27"/>
    <p:sldId id="336" r:id="rId28"/>
    <p:sldId id="335" r:id="rId29"/>
    <p:sldId id="334" r:id="rId30"/>
    <p:sldId id="332" r:id="rId31"/>
    <p:sldId id="331" r:id="rId32"/>
    <p:sldId id="330" r:id="rId33"/>
    <p:sldId id="329" r:id="rId34"/>
    <p:sldId id="328" r:id="rId35"/>
    <p:sldId id="327" r:id="rId36"/>
    <p:sldId id="32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03" autoAdjust="0"/>
    <p:restoredTop sz="94660"/>
  </p:normalViewPr>
  <p:slideViewPr>
    <p:cSldViewPr showGuides="1">
      <p:cViewPr varScale="1">
        <p:scale>
          <a:sx n="50" d="100"/>
          <a:sy n="50" d="100"/>
        </p:scale>
        <p:origin x="32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6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46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37D73DD-7607-F4BB-5F4F-11E55EA687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2119726"/>
            <a:ext cx="11665296" cy="27423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54CB8-606F-D909-CA5C-CB89FE346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63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7B4D0-6694-CC2A-A86D-8709EC048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8173"/>
            <a:ext cx="11340000" cy="44991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D2B44ED-5E8E-2240-367A-33529B3FC0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67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C4F59-5E2D-A9CF-EEFA-CCD81F516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49FC9-187E-BA73-77BD-3D889A49B354}"/>
              </a:ext>
            </a:extLst>
          </p:cNvPr>
          <p:cNvSpPr/>
          <p:nvPr/>
        </p:nvSpPr>
        <p:spPr bwMode="white">
          <a:xfrm>
            <a:off x="9633853" y="5080745"/>
            <a:ext cx="371335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9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18AFA-8FA7-1293-2A25-AC8920F40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43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2D09F-0C4B-6B32-7F69-86F251701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44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3C5B1-4820-90E2-74A4-11F7B70EE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2"/>
          <a:stretch/>
        </p:blipFill>
        <p:spPr>
          <a:xfrm>
            <a:off x="360000" y="620688"/>
            <a:ext cx="11340000" cy="3981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9426D-735C-2525-5B93-852A7FE4D49F}"/>
              </a:ext>
            </a:extLst>
          </p:cNvPr>
          <p:cNvSpPr/>
          <p:nvPr/>
        </p:nvSpPr>
        <p:spPr bwMode="white">
          <a:xfrm>
            <a:off x="5187355" y="2780538"/>
            <a:ext cx="371335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EDC3D9-97E2-BBEF-AF88-D18617F0B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75"/>
          <a:stretch/>
        </p:blipFill>
        <p:spPr>
          <a:xfrm>
            <a:off x="876680" y="4437112"/>
            <a:ext cx="11340000" cy="204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2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878D1-234C-4596-7A86-445756789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85"/>
          <a:stretch/>
        </p:blipFill>
        <p:spPr>
          <a:xfrm>
            <a:off x="360000" y="692696"/>
            <a:ext cx="11340000" cy="17517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550A8C-8479-8FA0-04F0-E739ABC5D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48" y="2444405"/>
            <a:ext cx="11340000" cy="415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96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9F5D5-5E5F-85CF-C887-9AD9AF1FE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975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6CEA84-BA83-2664-D184-CEF8EA342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112159"/>
            <a:ext cx="11340000" cy="284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16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47507-9506-7DAC-9737-EA74A6F82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043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EAF0B-5607-B85C-AC5E-46B9FAC5B566}"/>
              </a:ext>
            </a:extLst>
          </p:cNvPr>
          <p:cNvSpPr/>
          <p:nvPr/>
        </p:nvSpPr>
        <p:spPr bwMode="white">
          <a:xfrm>
            <a:off x="9605289" y="2066063"/>
            <a:ext cx="418942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1BC883-2F63-3BE2-1E79-0B955A85F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36500"/>
            <a:ext cx="11340000" cy="204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71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8FE14-6116-B083-4E3A-A9C9AEBD4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486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6275E0E-F5DA-C5B9-4C8F-C668FE47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69" y="1065690"/>
            <a:ext cx="11985662" cy="72871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BBBCA2E-0CF6-558D-5B63-3E46C8D175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72816"/>
            <a:ext cx="12192000" cy="489818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92F8737-85E3-7253-B8A7-36F89BE80AB7}"/>
              </a:ext>
            </a:extLst>
          </p:cNvPr>
          <p:cNvSpPr/>
          <p:nvPr/>
        </p:nvSpPr>
        <p:spPr>
          <a:xfrm>
            <a:off x="11640616" y="1628800"/>
            <a:ext cx="551384" cy="728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833957-EF7D-C25B-DEC3-0383B8534384}"/>
              </a:ext>
            </a:extLst>
          </p:cNvPr>
          <p:cNvSpPr/>
          <p:nvPr/>
        </p:nvSpPr>
        <p:spPr bwMode="white">
          <a:xfrm>
            <a:off x="5015880" y="1848448"/>
            <a:ext cx="1512168" cy="35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CBC01B-700F-472F-91EA-880C23BC5E63}"/>
              </a:ext>
            </a:extLst>
          </p:cNvPr>
          <p:cNvSpPr/>
          <p:nvPr/>
        </p:nvSpPr>
        <p:spPr bwMode="white">
          <a:xfrm>
            <a:off x="8328248" y="2420888"/>
            <a:ext cx="756084" cy="3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3591C2-EB8D-A61E-1681-0D8F67F104C5}"/>
              </a:ext>
            </a:extLst>
          </p:cNvPr>
          <p:cNvSpPr/>
          <p:nvPr/>
        </p:nvSpPr>
        <p:spPr bwMode="white">
          <a:xfrm>
            <a:off x="5951984" y="3523749"/>
            <a:ext cx="1080120" cy="3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25FB46-5DDF-E4B5-65A9-A7DA3AF67274}"/>
              </a:ext>
            </a:extLst>
          </p:cNvPr>
          <p:cNvSpPr/>
          <p:nvPr/>
        </p:nvSpPr>
        <p:spPr bwMode="white">
          <a:xfrm>
            <a:off x="6456040" y="4149137"/>
            <a:ext cx="1123073" cy="3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15C32C-2A20-CE92-BBFF-9C96F9975B39}"/>
              </a:ext>
            </a:extLst>
          </p:cNvPr>
          <p:cNvSpPr/>
          <p:nvPr/>
        </p:nvSpPr>
        <p:spPr bwMode="white">
          <a:xfrm>
            <a:off x="8328248" y="5198264"/>
            <a:ext cx="936104" cy="3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F7A50D-060F-14CE-9EBC-06046A4F3190}"/>
              </a:ext>
            </a:extLst>
          </p:cNvPr>
          <p:cNvSpPr/>
          <p:nvPr/>
        </p:nvSpPr>
        <p:spPr bwMode="white">
          <a:xfrm>
            <a:off x="9408368" y="5733256"/>
            <a:ext cx="1152128" cy="3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537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770AA-672E-012A-0910-12C25E45F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51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78F06-11AC-7DF4-BF9F-6EB6E9B34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192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26A24-ED4D-786B-EDE6-1185AA0D1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9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C0D19-BD0D-5135-1A6D-E1A3B87D98EA}"/>
              </a:ext>
            </a:extLst>
          </p:cNvPr>
          <p:cNvSpPr/>
          <p:nvPr/>
        </p:nvSpPr>
        <p:spPr bwMode="white">
          <a:xfrm>
            <a:off x="9652896" y="1340769"/>
            <a:ext cx="619568" cy="43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3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D0E27-11A4-3F15-8B06-EBAD78C74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729974"/>
            <a:ext cx="10272504" cy="17726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7D96F2-A6F9-B169-4854-C14B80D51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6" y="2495433"/>
            <a:ext cx="10140544" cy="436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78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286B0-E8D6-ACDA-E8DB-1E070AB50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3F0CD-AE41-4FE1-2968-67E3A2E7C24E}"/>
              </a:ext>
            </a:extLst>
          </p:cNvPr>
          <p:cNvSpPr/>
          <p:nvPr/>
        </p:nvSpPr>
        <p:spPr bwMode="white">
          <a:xfrm>
            <a:off x="9633853" y="1214473"/>
            <a:ext cx="361813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79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C81B0-963E-5A2F-CBD9-D7548C218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527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0AEAE9-A23F-9971-2B6A-E4C0093E10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08" y="2352734"/>
            <a:ext cx="11340000" cy="395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936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DA76F-6ADD-C57A-F358-4CD398DF7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E8540-8A7A-2C20-A823-9F6FC612DA2D}"/>
              </a:ext>
            </a:extLst>
          </p:cNvPr>
          <p:cNvSpPr/>
          <p:nvPr/>
        </p:nvSpPr>
        <p:spPr bwMode="white">
          <a:xfrm>
            <a:off x="9605289" y="2977077"/>
            <a:ext cx="418942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5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75AFC-AD52-9B54-0693-8D2BA8FE7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468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27FBD-8AB3-03D4-5DC8-094330AD4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2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9375A-86E7-928C-F342-FDE87BEA6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1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711F2-ECAE-D13F-581A-8EDF2B4A686B}"/>
              </a:ext>
            </a:extLst>
          </p:cNvPr>
          <p:cNvSpPr/>
          <p:nvPr/>
        </p:nvSpPr>
        <p:spPr bwMode="white">
          <a:xfrm>
            <a:off x="9614811" y="2061777"/>
            <a:ext cx="361813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008886-241C-2654-12B8-9DF36E31D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1711"/>
            <a:ext cx="11340000" cy="374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8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A8668-DC21-E1F1-FB30-361202E0C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8863"/>
            <a:ext cx="11340000" cy="474848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9E9888-348C-5196-151F-E69EE0BB5E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658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5ADB5-F44F-4D39-3DE7-77C8CFCE1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671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4718A-2515-2CBB-9970-9CBE5043B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255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D935B-0EDA-1719-166F-C306C7886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427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38BCC-EEC9-953D-C87E-885F10E04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164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CEBCF-ADC0-27F0-7DF5-CBA8AF70F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769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68321-A1CC-58F7-C67D-283DE9249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6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A597E1-17A4-F3C0-2A46-B499448CC8F4}"/>
              </a:ext>
            </a:extLst>
          </p:cNvPr>
          <p:cNvSpPr/>
          <p:nvPr/>
        </p:nvSpPr>
        <p:spPr bwMode="white">
          <a:xfrm>
            <a:off x="321914" y="2092543"/>
            <a:ext cx="10302165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46A9FF-67FC-7B1D-388E-CB99F6B513BD}"/>
              </a:ext>
            </a:extLst>
          </p:cNvPr>
          <p:cNvSpPr/>
          <p:nvPr/>
        </p:nvSpPr>
        <p:spPr bwMode="white">
          <a:xfrm>
            <a:off x="321914" y="2989334"/>
            <a:ext cx="10454606" cy="51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20D39E-EDED-3B49-7A57-CB7B70D4D72B}"/>
              </a:ext>
            </a:extLst>
          </p:cNvPr>
          <p:cNvSpPr/>
          <p:nvPr/>
        </p:nvSpPr>
        <p:spPr bwMode="white">
          <a:xfrm>
            <a:off x="321914" y="3867047"/>
            <a:ext cx="10454606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A28856-BEE1-F83A-3A8F-73A081F57084}"/>
              </a:ext>
            </a:extLst>
          </p:cNvPr>
          <p:cNvSpPr/>
          <p:nvPr/>
        </p:nvSpPr>
        <p:spPr bwMode="white">
          <a:xfrm>
            <a:off x="321914" y="4735218"/>
            <a:ext cx="10670630" cy="44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62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3D465-A66D-8E0D-2815-73909707B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0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280D0-DE91-883E-594D-12D0C1A69E97}"/>
              </a:ext>
            </a:extLst>
          </p:cNvPr>
          <p:cNvSpPr/>
          <p:nvPr/>
        </p:nvSpPr>
        <p:spPr bwMode="white">
          <a:xfrm>
            <a:off x="321914" y="1987461"/>
            <a:ext cx="10382598" cy="41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2B8D73-02C4-9AE5-652B-F741550B949C}"/>
              </a:ext>
            </a:extLst>
          </p:cNvPr>
          <p:cNvSpPr/>
          <p:nvPr/>
        </p:nvSpPr>
        <p:spPr bwMode="white">
          <a:xfrm>
            <a:off x="321914" y="2865061"/>
            <a:ext cx="10382598" cy="41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C2DB02-EC1C-3BF5-D6C1-B86FCB7D47CF}"/>
              </a:ext>
            </a:extLst>
          </p:cNvPr>
          <p:cNvSpPr/>
          <p:nvPr/>
        </p:nvSpPr>
        <p:spPr bwMode="white">
          <a:xfrm>
            <a:off x="321914" y="3752200"/>
            <a:ext cx="5558062" cy="41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4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FFE79-EEA6-96FD-27A3-58597F48C3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1"/>
          <a:stretch/>
        </p:blipFill>
        <p:spPr>
          <a:xfrm>
            <a:off x="360000" y="1090101"/>
            <a:ext cx="11340000" cy="43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62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1E24B-386A-AAFB-063A-FBB1E086B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69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85BAA-1BED-B49E-D446-30579D483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50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4D3CB-464A-6562-DC9C-C9144857B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4375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F846AA-049D-5E35-99D4-8CB40E1A8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6" y="2237739"/>
            <a:ext cx="11340000" cy="32794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BCB21A-FC71-C53E-F21E-80976101B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17232"/>
            <a:ext cx="11340000" cy="121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564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6D737-5107-5562-E1CE-54CC7587E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80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0029E-FFEE-5F79-9BB9-BD2ED231F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5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</Words>
  <Application>Microsoft Office PowerPoint</Application>
  <PresentationFormat>宽屏</PresentationFormat>
  <Paragraphs>2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65</cp:revision>
  <dcterms:created xsi:type="dcterms:W3CDTF">2015-09-16T06:44:00Z</dcterms:created>
  <dcterms:modified xsi:type="dcterms:W3CDTF">2024-10-13T13:53:53Z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