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57" r:id="rId3"/>
    <p:sldId id="356" r:id="rId4"/>
    <p:sldId id="355" r:id="rId5"/>
    <p:sldId id="354" r:id="rId6"/>
    <p:sldId id="353" r:id="rId7"/>
    <p:sldId id="352" r:id="rId8"/>
    <p:sldId id="350" r:id="rId9"/>
    <p:sldId id="349" r:id="rId10"/>
    <p:sldId id="348" r:id="rId11"/>
    <p:sldId id="347" r:id="rId12"/>
    <p:sldId id="346" r:id="rId13"/>
    <p:sldId id="344" r:id="rId14"/>
    <p:sldId id="343" r:id="rId15"/>
    <p:sldId id="342" r:id="rId16"/>
    <p:sldId id="341" r:id="rId17"/>
    <p:sldId id="339" r:id="rId18"/>
    <p:sldId id="338" r:id="rId19"/>
    <p:sldId id="336" r:id="rId20"/>
    <p:sldId id="334" r:id="rId21"/>
    <p:sldId id="332" r:id="rId22"/>
    <p:sldId id="329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4" autoAdjust="0"/>
    <p:restoredTop sz="94660"/>
  </p:normalViewPr>
  <p:slideViewPr>
    <p:cSldViewPr showGuides="1">
      <p:cViewPr varScale="1">
        <p:scale>
          <a:sx n="59" d="100"/>
          <a:sy n="59" d="100"/>
        </p:scale>
        <p:origin x="176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0ED6AF3-2D28-B417-3B2D-C1702859D5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244" y="1434810"/>
            <a:ext cx="11680404" cy="41710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A38AA9-913F-086C-391A-1DCD55F028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6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170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1BD63-AB44-FFBD-CE21-E80E2F14B0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4"/>
          <a:stretch/>
        </p:blipFill>
        <p:spPr>
          <a:xfrm>
            <a:off x="360000" y="764704"/>
            <a:ext cx="11340000" cy="457429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F43304F-DE16-B7DE-8B1F-3E1D5773CA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447"/>
          <a:stretch/>
        </p:blipFill>
        <p:spPr>
          <a:xfrm>
            <a:off x="948688" y="5338995"/>
            <a:ext cx="11340000" cy="97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929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BE83FA-E2CC-B307-AF37-763CCB9AE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30"/>
          <a:stretch/>
        </p:blipFill>
        <p:spPr>
          <a:xfrm>
            <a:off x="516640" y="620688"/>
            <a:ext cx="11340000" cy="30308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16CE0F-529F-DEB9-9F4E-07EF74A70BC5}"/>
              </a:ext>
            </a:extLst>
          </p:cNvPr>
          <p:cNvSpPr/>
          <p:nvPr/>
        </p:nvSpPr>
        <p:spPr bwMode="white">
          <a:xfrm>
            <a:off x="9605288" y="1700808"/>
            <a:ext cx="7391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2666A76-6480-624A-D54C-AA665D133C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602075"/>
            <a:ext cx="11340000" cy="2851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56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B3A2E4-7F77-49FC-1EC3-BF369898A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54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01C0-2B07-21CF-2220-D4BA7C20B41A}"/>
              </a:ext>
            </a:extLst>
          </p:cNvPr>
          <p:cNvSpPr/>
          <p:nvPr/>
        </p:nvSpPr>
        <p:spPr bwMode="white">
          <a:xfrm>
            <a:off x="10205138" y="4163842"/>
            <a:ext cx="342770" cy="3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77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A32408-6DC5-214D-BFAD-C23609483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8702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1568E-87D5-252D-B469-E7BBD28005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3390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BA45D1-D870-10C3-A2EE-247BFB4A4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11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FECBC7-CCFF-BDD4-BB87-C3BF5A21C053}"/>
              </a:ext>
            </a:extLst>
          </p:cNvPr>
          <p:cNvSpPr/>
          <p:nvPr/>
        </p:nvSpPr>
        <p:spPr bwMode="white">
          <a:xfrm>
            <a:off x="9595768" y="2244594"/>
            <a:ext cx="428463" cy="38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3B75B9B-A903-48E1-7C48-4220339BFC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768731"/>
            <a:ext cx="11340000" cy="1116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18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782C88-5413-D5F0-CE1E-8C1131A62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27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905A73-C110-0DD6-0BF7-A846FA0F59C5}"/>
              </a:ext>
            </a:extLst>
          </p:cNvPr>
          <p:cNvSpPr/>
          <p:nvPr/>
        </p:nvSpPr>
        <p:spPr bwMode="white">
          <a:xfrm>
            <a:off x="10205138" y="5242380"/>
            <a:ext cx="342770" cy="3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8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326116-B07F-B31B-F57F-3BC1B178DD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11340000" cy="409801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356185B-D767-389F-9F50-6E00725C27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884884"/>
            <a:ext cx="11340000" cy="197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887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D4F49-013E-2533-D1A1-CBC729903C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517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CC52EB7-6D0A-1209-1290-355E1F6AFC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48"/>
          <a:stretch/>
        </p:blipFill>
        <p:spPr>
          <a:xfrm>
            <a:off x="1703512" y="3067836"/>
            <a:ext cx="9996488" cy="27374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088D45-D5C9-F131-4F18-E31470A6738E}"/>
              </a:ext>
            </a:extLst>
          </p:cNvPr>
          <p:cNvSpPr/>
          <p:nvPr/>
        </p:nvSpPr>
        <p:spPr bwMode="white">
          <a:xfrm>
            <a:off x="1703512" y="3204855"/>
            <a:ext cx="9473803" cy="58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FCE1FF-A552-62AD-FEA1-B60F00B37CCD}"/>
              </a:ext>
            </a:extLst>
          </p:cNvPr>
          <p:cNvSpPr/>
          <p:nvPr/>
        </p:nvSpPr>
        <p:spPr bwMode="white">
          <a:xfrm>
            <a:off x="1659969" y="4027768"/>
            <a:ext cx="9473803" cy="58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B57CFB-BC25-4410-54C2-C45A6020A2D8}"/>
              </a:ext>
            </a:extLst>
          </p:cNvPr>
          <p:cNvSpPr/>
          <p:nvPr/>
        </p:nvSpPr>
        <p:spPr bwMode="white">
          <a:xfrm>
            <a:off x="1659968" y="4981636"/>
            <a:ext cx="9473803" cy="58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62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B6444-A57F-74D3-F2E8-3D6939354E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312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670672-C4E8-7034-7CCA-4CCE160887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473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CA2E42-6111-84B2-A443-5D99D0F42E4C}"/>
              </a:ext>
            </a:extLst>
          </p:cNvPr>
          <p:cNvSpPr/>
          <p:nvPr/>
        </p:nvSpPr>
        <p:spPr bwMode="white">
          <a:xfrm>
            <a:off x="321914" y="2072968"/>
            <a:ext cx="9446494" cy="4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2C3845-A6C9-0A9F-F611-F00156E95A2A}"/>
              </a:ext>
            </a:extLst>
          </p:cNvPr>
          <p:cNvSpPr/>
          <p:nvPr/>
        </p:nvSpPr>
        <p:spPr bwMode="white">
          <a:xfrm>
            <a:off x="321914" y="3007528"/>
            <a:ext cx="9446494" cy="4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4A849CD-BFA9-9247-C388-CC3939B1CBF1}"/>
              </a:ext>
            </a:extLst>
          </p:cNvPr>
          <p:cNvSpPr/>
          <p:nvPr/>
        </p:nvSpPr>
        <p:spPr bwMode="white">
          <a:xfrm>
            <a:off x="321914" y="3932552"/>
            <a:ext cx="8078342" cy="4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03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83CE3C-564C-2EBD-08AD-A4E147D11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445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61B2DA-FE23-3130-0DF2-7A9835CBBA3C}"/>
              </a:ext>
            </a:extLst>
          </p:cNvPr>
          <p:cNvSpPr/>
          <p:nvPr/>
        </p:nvSpPr>
        <p:spPr bwMode="white">
          <a:xfrm>
            <a:off x="1140755" y="3130910"/>
            <a:ext cx="9995805" cy="4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4CC4683-084D-D6CC-855D-A4399A8FB06C}"/>
              </a:ext>
            </a:extLst>
          </p:cNvPr>
          <p:cNvSpPr/>
          <p:nvPr/>
        </p:nvSpPr>
        <p:spPr bwMode="white">
          <a:xfrm>
            <a:off x="1116684" y="4018208"/>
            <a:ext cx="9995805" cy="63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F207CFE7-D272-764C-66C2-D2E1D9E2C9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684" y="4653136"/>
            <a:ext cx="11340000" cy="1815917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0DC5F4-6BA7-C259-88CD-D0164FBA73AC}"/>
              </a:ext>
            </a:extLst>
          </p:cNvPr>
          <p:cNvSpPr/>
          <p:nvPr/>
        </p:nvSpPr>
        <p:spPr bwMode="white">
          <a:xfrm>
            <a:off x="1116684" y="4816201"/>
            <a:ext cx="9995805" cy="63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01E4B1-B06F-D571-57AA-C90F3D6D18D3}"/>
              </a:ext>
            </a:extLst>
          </p:cNvPr>
          <p:cNvSpPr/>
          <p:nvPr/>
        </p:nvSpPr>
        <p:spPr bwMode="white">
          <a:xfrm>
            <a:off x="1116684" y="5727273"/>
            <a:ext cx="9995805" cy="63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42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474679-A880-67BD-E90C-8D900568B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182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7FF7D11-198C-CC94-CA05-45654FE191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982049"/>
            <a:ext cx="11340000" cy="26235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1C7099-F52F-2E0C-B158-CE0AA784E863}"/>
              </a:ext>
            </a:extLst>
          </p:cNvPr>
          <p:cNvSpPr/>
          <p:nvPr/>
        </p:nvSpPr>
        <p:spPr bwMode="white">
          <a:xfrm>
            <a:off x="852000" y="4149080"/>
            <a:ext cx="102845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DF6EDE-709A-65ED-2B58-2ACA763B6881}"/>
              </a:ext>
            </a:extLst>
          </p:cNvPr>
          <p:cNvSpPr/>
          <p:nvPr/>
        </p:nvSpPr>
        <p:spPr bwMode="white">
          <a:xfrm>
            <a:off x="852000" y="5005814"/>
            <a:ext cx="102845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97D1C6-01EB-32B1-FF92-90F5AC88A60B}"/>
              </a:ext>
            </a:extLst>
          </p:cNvPr>
          <p:cNvSpPr/>
          <p:nvPr/>
        </p:nvSpPr>
        <p:spPr bwMode="white">
          <a:xfrm>
            <a:off x="852000" y="5916906"/>
            <a:ext cx="14275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8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4C355-C7B8-02E6-56D3-FC2364971C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46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C41BFE-2362-9988-D543-EB7E9E439EA5}"/>
              </a:ext>
            </a:extLst>
          </p:cNvPr>
          <p:cNvSpPr/>
          <p:nvPr/>
        </p:nvSpPr>
        <p:spPr bwMode="white">
          <a:xfrm>
            <a:off x="921763" y="3179182"/>
            <a:ext cx="10430821" cy="4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D286ED5-10D7-69C1-DB42-BC7B6BB7D009}"/>
              </a:ext>
            </a:extLst>
          </p:cNvPr>
          <p:cNvSpPr/>
          <p:nvPr/>
        </p:nvSpPr>
        <p:spPr bwMode="white">
          <a:xfrm>
            <a:off x="921763" y="4005064"/>
            <a:ext cx="10430821" cy="57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DEF9E85-41D5-FDD1-BF90-2F0B8074C2A8}"/>
              </a:ext>
            </a:extLst>
          </p:cNvPr>
          <p:cNvSpPr/>
          <p:nvPr/>
        </p:nvSpPr>
        <p:spPr bwMode="white">
          <a:xfrm>
            <a:off x="921763" y="4941861"/>
            <a:ext cx="10430821" cy="57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55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79C11-7E93-19B7-915A-2BB11E6106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8695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C57FB5-0312-12FF-60DD-6D94E1ECFAFB}"/>
              </a:ext>
            </a:extLst>
          </p:cNvPr>
          <p:cNvSpPr/>
          <p:nvPr/>
        </p:nvSpPr>
        <p:spPr bwMode="white">
          <a:xfrm>
            <a:off x="321914" y="2281770"/>
            <a:ext cx="8750176" cy="4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33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D8983B-8241-648B-A4FB-630202DC91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520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32F20B-ED8F-D970-CD8B-965E6CD7B9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155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EF554B-DB98-41FC-C535-68AE3868A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208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CD83D2-827A-EB95-4D66-583C61EF7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0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65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6650B-71E2-B9F9-BCC2-FE1D6A22C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304098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505F8A6-3C84-E7BE-46B7-B9BED1A308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67" y="3797760"/>
            <a:ext cx="11340000" cy="287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16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016671-8151-4F2A-660C-8F11EF374C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0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85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20428-B990-5F7C-D61E-BE35A64D2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171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2024-10-13T06:32:33Z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