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67" r:id="rId4"/>
    <p:sldId id="364" r:id="rId5"/>
    <p:sldId id="362" r:id="rId6"/>
    <p:sldId id="361" r:id="rId7"/>
    <p:sldId id="359" r:id="rId8"/>
    <p:sldId id="358" r:id="rId9"/>
    <p:sldId id="357" r:id="rId10"/>
    <p:sldId id="356" r:id="rId11"/>
    <p:sldId id="354" r:id="rId12"/>
    <p:sldId id="353" r:id="rId13"/>
    <p:sldId id="351" r:id="rId14"/>
    <p:sldId id="368" r:id="rId15"/>
    <p:sldId id="350" r:id="rId16"/>
    <p:sldId id="349" r:id="rId17"/>
    <p:sldId id="348" r:id="rId18"/>
    <p:sldId id="347" r:id="rId19"/>
    <p:sldId id="346" r:id="rId20"/>
    <p:sldId id="345" r:id="rId21"/>
    <p:sldId id="344" r:id="rId22"/>
    <p:sldId id="342" r:id="rId23"/>
    <p:sldId id="341" r:id="rId24"/>
    <p:sldId id="339" r:id="rId25"/>
    <p:sldId id="338" r:id="rId26"/>
    <p:sldId id="337" r:id="rId27"/>
    <p:sldId id="336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640" autoAdjust="0"/>
    <p:restoredTop sz="94660"/>
  </p:normalViewPr>
  <p:slideViewPr>
    <p:cSldViewPr showGuides="1">
      <p:cViewPr varScale="1">
        <p:scale>
          <a:sx n="56" d="100"/>
          <a:sy n="56" d="100"/>
        </p:scale>
        <p:origin x="68" y="1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3571" y="2071695"/>
            <a:ext cx="8530901" cy="27254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6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261439"/>
            <a:ext cx="418942" cy="3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70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57074"/>
            <a:ext cx="11340000" cy="18538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4"/>
          <a:stretch>
            <a:fillRect/>
          </a:stretch>
        </p:blipFill>
        <p:spPr>
          <a:xfrm>
            <a:off x="360000" y="900000"/>
            <a:ext cx="11340000" cy="4945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40" y="5013176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119336" y="836712"/>
            <a:ext cx="11340000" cy="38998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3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1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1157530"/>
            <a:ext cx="371335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717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1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3853" y="1176606"/>
            <a:ext cx="371335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5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997939"/>
            <a:ext cx="418942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213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7328" y="548680"/>
            <a:ext cx="12192000" cy="93442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7328" y="1412776"/>
            <a:ext cx="12192000" cy="5561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95" y="622306"/>
            <a:ext cx="9861636" cy="1659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288" y="1628800"/>
            <a:ext cx="576064" cy="5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51" y="2186100"/>
            <a:ext cx="9289032" cy="470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344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5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852936"/>
            <a:ext cx="11340000" cy="371314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979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148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717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9"/>
          <a:stretch>
            <a:fillRect/>
          </a:stretch>
        </p:blipFill>
        <p:spPr>
          <a:xfrm>
            <a:off x="714032" y="764704"/>
            <a:ext cx="10566544" cy="335368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16" y="3743282"/>
            <a:ext cx="10442744" cy="324463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4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3028547"/>
            <a:ext cx="5521787" cy="50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448" y="3068960"/>
            <a:ext cx="9203717" cy="59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448" y="4149080"/>
            <a:ext cx="9203717" cy="59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448" y="4931088"/>
            <a:ext cx="9203717" cy="59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500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00" y="1916832"/>
            <a:ext cx="9408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000" y="2863892"/>
            <a:ext cx="9408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00" y="3717032"/>
            <a:ext cx="9408408" cy="59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91234"/>
            <a:ext cx="9048368" cy="1453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5889" y="858280"/>
            <a:ext cx="12192000" cy="82139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9" y="2996952"/>
            <a:ext cx="8808339" cy="378943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717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941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7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60" y="1916832"/>
            <a:ext cx="5415353" cy="58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432" y="2865060"/>
            <a:ext cx="8367681" cy="58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59896" y="3776508"/>
            <a:ext cx="4191217" cy="58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432" y="4725144"/>
            <a:ext cx="8367681" cy="58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9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424" y="1948996"/>
            <a:ext cx="8496944" cy="61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424" y="2847278"/>
            <a:ext cx="8496944" cy="61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59" y="980621"/>
            <a:ext cx="8496944" cy="61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10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566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9616" y="2839238"/>
            <a:ext cx="6696744" cy="58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2000" y="3789040"/>
            <a:ext cx="6696744" cy="58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51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9617" y="1081009"/>
            <a:ext cx="6718116" cy="5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000" y="2043218"/>
            <a:ext cx="6396088" cy="47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1939" y="5192583"/>
            <a:ext cx="361813" cy="39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8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661248"/>
            <a:ext cx="11340000" cy="9215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4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966042"/>
            <a:ext cx="342770" cy="38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502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708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1956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1078878"/>
            <a:ext cx="333249" cy="38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30221"/>
            <a:ext cx="11340000" cy="363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2024-10-14T17:38:07Z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