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68" r:id="rId3"/>
    <p:sldId id="366" r:id="rId4"/>
    <p:sldId id="361" r:id="rId5"/>
    <p:sldId id="364" r:id="rId6"/>
    <p:sldId id="363" r:id="rId7"/>
    <p:sldId id="362" r:id="rId8"/>
    <p:sldId id="358" r:id="rId9"/>
    <p:sldId id="357" r:id="rId10"/>
    <p:sldId id="355" r:id="rId11"/>
    <p:sldId id="354" r:id="rId12"/>
    <p:sldId id="353" r:id="rId13"/>
    <p:sldId id="352" r:id="rId14"/>
    <p:sldId id="350" r:id="rId15"/>
    <p:sldId id="348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7" r:id="rId24"/>
    <p:sldId id="336" r:id="rId25"/>
    <p:sldId id="334" r:id="rId26"/>
    <p:sldId id="333" r:id="rId27"/>
    <p:sldId id="332" r:id="rId28"/>
    <p:sldId id="331" r:id="rId29"/>
    <p:sldId id="330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56" autoAdjust="0"/>
    <p:restoredTop sz="93724" autoAdjust="0"/>
  </p:normalViewPr>
  <p:slideViewPr>
    <p:cSldViewPr showGuides="1">
      <p:cViewPr>
        <p:scale>
          <a:sx n="75" d="100"/>
          <a:sy n="75" d="100"/>
        </p:scale>
        <p:origin x="36" y="-7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836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874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407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007F3A8-5D0D-C468-D9CA-59D080419E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1643062"/>
            <a:ext cx="11049000" cy="3571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126EE-E274-81E9-1F50-8998CB510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1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1EF629-F87C-AF9C-BA26-1806D4EAAE98}"/>
              </a:ext>
            </a:extLst>
          </p:cNvPr>
          <p:cNvSpPr/>
          <p:nvPr/>
        </p:nvSpPr>
        <p:spPr bwMode="white">
          <a:xfrm>
            <a:off x="10214659" y="3378979"/>
            <a:ext cx="333248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09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16233-6255-2F7F-1A62-39D464129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25442"/>
            <a:ext cx="11340000" cy="428773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DC595B7-566D-3921-9C2A-FCDECDC5DC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94"/>
          <a:stretch/>
        </p:blipFill>
        <p:spPr>
          <a:xfrm>
            <a:off x="426000" y="5013176"/>
            <a:ext cx="11340000" cy="18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43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002C6-F4B8-285B-9D92-DEFAEDEB1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68"/>
          <a:stretch/>
        </p:blipFill>
        <p:spPr>
          <a:xfrm>
            <a:off x="360000" y="1043592"/>
            <a:ext cx="11340000" cy="28174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A646674-BAAB-ED6F-75C0-09FD9DAC33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3" b="45071"/>
          <a:stretch/>
        </p:blipFill>
        <p:spPr>
          <a:xfrm>
            <a:off x="359506" y="4149080"/>
            <a:ext cx="11340000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212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AC079-97EB-BA60-BD60-46BC73179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29"/>
          <a:stretch/>
        </p:blipFill>
        <p:spPr>
          <a:xfrm>
            <a:off x="360000" y="764704"/>
            <a:ext cx="11340000" cy="19569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FAC258-E9F3-35A5-32AF-3234AEDB56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06" y="2721660"/>
            <a:ext cx="11340000" cy="415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514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D9241-8E81-0919-E586-469C8E49EA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848568" cy="11097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9FA70B-1885-A5B4-CE02-19BFAC236F9D}"/>
              </a:ext>
            </a:extLst>
          </p:cNvPr>
          <p:cNvSpPr/>
          <p:nvPr/>
        </p:nvSpPr>
        <p:spPr bwMode="white">
          <a:xfrm>
            <a:off x="9768408" y="1052736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01865F8-336D-28EA-810B-DC1A1A9473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13" y="1851013"/>
            <a:ext cx="9826095" cy="500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38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4EA2E-AF56-C86B-C941-EC6831DD4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89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4D1026-C674-9580-5D6E-8EE54512B5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48911"/>
            <a:ext cx="11340000" cy="298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436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80DBA-E3F3-36D9-3AD4-452EE962CB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86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41B145-75E2-81B4-594A-9EBFB93448DD}"/>
              </a:ext>
            </a:extLst>
          </p:cNvPr>
          <p:cNvSpPr/>
          <p:nvPr/>
        </p:nvSpPr>
        <p:spPr bwMode="white">
          <a:xfrm>
            <a:off x="10176574" y="3261684"/>
            <a:ext cx="361813" cy="3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52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DA35B-D0D8-F579-BBF7-B964C8BDA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8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459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51D20-70A7-DD4A-C069-1645EA52D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5484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E2400-46F9-DDC7-0AC5-09FF78568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22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6C4BA2-0673-4371-347F-8BD7F84C8882}"/>
              </a:ext>
            </a:extLst>
          </p:cNvPr>
          <p:cNvSpPr/>
          <p:nvPr/>
        </p:nvSpPr>
        <p:spPr bwMode="white">
          <a:xfrm>
            <a:off x="9624332" y="2186045"/>
            <a:ext cx="371335" cy="3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59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25C19EC0-91F2-83F2-EC83-5F77CBF3D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657" y="1556792"/>
            <a:ext cx="11384685" cy="530120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6DD6024-1BAA-0138-43E1-6AB1060C70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692696"/>
            <a:ext cx="11985662" cy="728717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2B0290-6811-20D6-AB51-8994D49F5205}"/>
              </a:ext>
            </a:extLst>
          </p:cNvPr>
          <p:cNvSpPr/>
          <p:nvPr/>
        </p:nvSpPr>
        <p:spPr bwMode="white">
          <a:xfrm>
            <a:off x="6456039" y="1864314"/>
            <a:ext cx="792088" cy="31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C517287-13CE-7979-3E49-75B10EC42F5F}"/>
              </a:ext>
            </a:extLst>
          </p:cNvPr>
          <p:cNvSpPr/>
          <p:nvPr/>
        </p:nvSpPr>
        <p:spPr bwMode="white">
          <a:xfrm>
            <a:off x="7968208" y="1864314"/>
            <a:ext cx="792088" cy="31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81A912-9ABC-3A92-612C-A38D9A4CE320}"/>
              </a:ext>
            </a:extLst>
          </p:cNvPr>
          <p:cNvSpPr/>
          <p:nvPr/>
        </p:nvSpPr>
        <p:spPr bwMode="white">
          <a:xfrm>
            <a:off x="6240016" y="2503048"/>
            <a:ext cx="792088" cy="31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E82A016-9C54-5010-0F58-E188F30255E3}"/>
              </a:ext>
            </a:extLst>
          </p:cNvPr>
          <p:cNvSpPr/>
          <p:nvPr/>
        </p:nvSpPr>
        <p:spPr bwMode="white">
          <a:xfrm>
            <a:off x="7752185" y="2503048"/>
            <a:ext cx="792088" cy="31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9CAF727-A84B-5D25-4FA4-8B24C1791B3F}"/>
              </a:ext>
            </a:extLst>
          </p:cNvPr>
          <p:cNvSpPr/>
          <p:nvPr/>
        </p:nvSpPr>
        <p:spPr bwMode="white">
          <a:xfrm>
            <a:off x="6240016" y="2924944"/>
            <a:ext cx="1368152" cy="24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38B6A8C-38EE-A5A5-3E8F-FCF3C6523590}"/>
              </a:ext>
            </a:extLst>
          </p:cNvPr>
          <p:cNvSpPr/>
          <p:nvPr/>
        </p:nvSpPr>
        <p:spPr bwMode="white">
          <a:xfrm>
            <a:off x="6600056" y="3664579"/>
            <a:ext cx="1368152" cy="24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96534E1-064A-39A8-6080-C956F977A7F2}"/>
              </a:ext>
            </a:extLst>
          </p:cNvPr>
          <p:cNvSpPr/>
          <p:nvPr/>
        </p:nvSpPr>
        <p:spPr bwMode="white">
          <a:xfrm>
            <a:off x="7536160" y="4154018"/>
            <a:ext cx="1152128" cy="24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5D8A389-D7AD-0CD6-6423-4F76DAE885E7}"/>
              </a:ext>
            </a:extLst>
          </p:cNvPr>
          <p:cNvSpPr/>
          <p:nvPr/>
        </p:nvSpPr>
        <p:spPr bwMode="white">
          <a:xfrm>
            <a:off x="6073253" y="4536495"/>
            <a:ext cx="1030859" cy="24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7E98E88-28FC-2849-5BDC-994756094461}"/>
              </a:ext>
            </a:extLst>
          </p:cNvPr>
          <p:cNvSpPr/>
          <p:nvPr/>
        </p:nvSpPr>
        <p:spPr bwMode="white">
          <a:xfrm>
            <a:off x="6528048" y="4912184"/>
            <a:ext cx="1091493" cy="27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6A8F26A-7CCD-12B8-93FA-7316903D87DC}"/>
              </a:ext>
            </a:extLst>
          </p:cNvPr>
          <p:cNvSpPr/>
          <p:nvPr/>
        </p:nvSpPr>
        <p:spPr bwMode="white">
          <a:xfrm>
            <a:off x="6528047" y="5408411"/>
            <a:ext cx="1584177" cy="27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9CAEF79-EAEF-4ACA-0D00-9075B4C21363}"/>
              </a:ext>
            </a:extLst>
          </p:cNvPr>
          <p:cNvSpPr/>
          <p:nvPr/>
        </p:nvSpPr>
        <p:spPr bwMode="white">
          <a:xfrm>
            <a:off x="9048328" y="5791764"/>
            <a:ext cx="1584177" cy="27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02A1C25-0A1D-C19E-0B1D-3C72BBC6D7FB}"/>
              </a:ext>
            </a:extLst>
          </p:cNvPr>
          <p:cNvSpPr/>
          <p:nvPr/>
        </p:nvSpPr>
        <p:spPr bwMode="white">
          <a:xfrm>
            <a:off x="7536160" y="6133205"/>
            <a:ext cx="1008113" cy="27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D3710A3-C95A-C349-F061-B57054C0102B}"/>
              </a:ext>
            </a:extLst>
          </p:cNvPr>
          <p:cNvSpPr/>
          <p:nvPr/>
        </p:nvSpPr>
        <p:spPr bwMode="white">
          <a:xfrm>
            <a:off x="6005313" y="6515682"/>
            <a:ext cx="810767" cy="27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64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8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D4E7A-79CA-EB40-A971-E4D146B3D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818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FAD0E-8A51-93F2-6EF6-EBBCA5C96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1"/>
          <a:stretch/>
        </p:blipFill>
        <p:spPr>
          <a:xfrm>
            <a:off x="360000" y="764704"/>
            <a:ext cx="11340000" cy="471416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74A2225-2D9C-BED2-1233-560E805A29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6"/>
          <a:stretch/>
        </p:blipFill>
        <p:spPr>
          <a:xfrm>
            <a:off x="911424" y="5877272"/>
            <a:ext cx="11340000" cy="728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86328-011A-E0CB-2807-A5BECF07732B}"/>
              </a:ext>
            </a:extLst>
          </p:cNvPr>
          <p:cNvSpPr/>
          <p:nvPr/>
        </p:nvSpPr>
        <p:spPr bwMode="white">
          <a:xfrm>
            <a:off x="10128149" y="6023293"/>
            <a:ext cx="428463" cy="38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08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339AD5E-9C0A-5F75-4989-1379A840C3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1705"/>
            <a:ext cx="11340000" cy="406548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D8BD816-50C7-17CE-8EEA-EDF6E1AFE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056597"/>
            <a:ext cx="11340000" cy="199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397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9B3B8-6104-9120-6D6C-534336978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/>
          <a:stretch/>
        </p:blipFill>
        <p:spPr>
          <a:xfrm>
            <a:off x="360000" y="764704"/>
            <a:ext cx="11340000" cy="49194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E970E5-5ECE-651C-5D55-3611B2CC1C82}"/>
              </a:ext>
            </a:extLst>
          </p:cNvPr>
          <p:cNvSpPr/>
          <p:nvPr/>
        </p:nvSpPr>
        <p:spPr bwMode="white">
          <a:xfrm>
            <a:off x="10205138" y="3959898"/>
            <a:ext cx="361813" cy="3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F3A35E-62FE-E764-D976-B423463041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848"/>
          <a:stretch/>
        </p:blipFill>
        <p:spPr>
          <a:xfrm>
            <a:off x="983432" y="5705872"/>
            <a:ext cx="11340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94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4E258-2AB0-92EF-D618-934C8B317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11"/>
          <a:stretch/>
        </p:blipFill>
        <p:spPr>
          <a:xfrm>
            <a:off x="426000" y="836712"/>
            <a:ext cx="11340000" cy="28684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0E7C3AD-BB3C-A68D-C469-019874DF3C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709341"/>
            <a:ext cx="11340000" cy="313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9766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4F938-FDD3-4D7F-A955-761F0FB5B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26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42E49-EF05-CBA1-C5F1-CF7339BA926D}"/>
              </a:ext>
            </a:extLst>
          </p:cNvPr>
          <p:cNvSpPr/>
          <p:nvPr/>
        </p:nvSpPr>
        <p:spPr bwMode="white">
          <a:xfrm>
            <a:off x="10186095" y="4379188"/>
            <a:ext cx="361813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28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6CBC0-6065-0483-369C-333037FA9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7399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4BC02B-6BF6-09B1-B41B-14FD6E5BA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552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EAFC2-F3D6-8725-04DB-42AABD59B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594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264CB-E97F-4C60-F52D-9F9DFAE50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953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B9582-9091-1815-9644-6D2F2B8D1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9578"/>
            <a:ext cx="11340000" cy="428773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B264472-3E43-7FAD-C128-29AF357E11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13862"/>
            <a:ext cx="11985662" cy="73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588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599135-2ECB-A06D-5FFF-11A182379C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3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18B52D-2EBA-D35B-CCEC-B35F4423467C}"/>
              </a:ext>
            </a:extLst>
          </p:cNvPr>
          <p:cNvSpPr/>
          <p:nvPr/>
        </p:nvSpPr>
        <p:spPr bwMode="white">
          <a:xfrm>
            <a:off x="1140755" y="3147698"/>
            <a:ext cx="9140554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3C0834-0FFE-E080-0A4B-85FE8C185C0D}"/>
              </a:ext>
            </a:extLst>
          </p:cNvPr>
          <p:cNvSpPr/>
          <p:nvPr/>
        </p:nvSpPr>
        <p:spPr bwMode="white">
          <a:xfrm>
            <a:off x="1178841" y="4100112"/>
            <a:ext cx="9525671" cy="4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625486-3F41-5C47-3D2F-87869923B999}"/>
              </a:ext>
            </a:extLst>
          </p:cNvPr>
          <p:cNvSpPr/>
          <p:nvPr/>
        </p:nvSpPr>
        <p:spPr bwMode="white">
          <a:xfrm>
            <a:off x="1178841" y="5043002"/>
            <a:ext cx="4701135" cy="4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65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DE8BFF-64F5-BF42-1535-20DFEEB10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02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5D0BF-CABC-289F-331E-197BB98D1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68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53934F-4A4C-590E-05E9-8DB7A5C3EA8D}"/>
              </a:ext>
            </a:extLst>
          </p:cNvPr>
          <p:cNvSpPr/>
          <p:nvPr/>
        </p:nvSpPr>
        <p:spPr bwMode="white">
          <a:xfrm>
            <a:off x="1159798" y="4251847"/>
            <a:ext cx="9131032" cy="43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BA361F-B504-DE58-3F46-60A324F0A406}"/>
              </a:ext>
            </a:extLst>
          </p:cNvPr>
          <p:cNvSpPr/>
          <p:nvPr/>
        </p:nvSpPr>
        <p:spPr bwMode="white">
          <a:xfrm>
            <a:off x="1178841" y="5194555"/>
            <a:ext cx="9150075" cy="43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64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6BBF1-72DD-73AA-9643-81ADAAAA9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26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DDBA6C-1626-2F92-2E1A-0DE374FD297E}"/>
              </a:ext>
            </a:extLst>
          </p:cNvPr>
          <p:cNvSpPr/>
          <p:nvPr/>
        </p:nvSpPr>
        <p:spPr bwMode="white">
          <a:xfrm>
            <a:off x="321914" y="2234610"/>
            <a:ext cx="9734526" cy="4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469E73-1AC3-ED4E-A871-977CDB4A55F6}"/>
              </a:ext>
            </a:extLst>
          </p:cNvPr>
          <p:cNvSpPr/>
          <p:nvPr/>
        </p:nvSpPr>
        <p:spPr bwMode="white">
          <a:xfrm>
            <a:off x="321913" y="3187904"/>
            <a:ext cx="9178639" cy="4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8547513-5C0F-BD9A-FED7-B1133CCCE209}"/>
              </a:ext>
            </a:extLst>
          </p:cNvPr>
          <p:cNvSpPr/>
          <p:nvPr/>
        </p:nvSpPr>
        <p:spPr bwMode="white">
          <a:xfrm>
            <a:off x="321914" y="4122131"/>
            <a:ext cx="9178639" cy="4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6BADC64-74CF-59AB-FD79-0AABC99877E5}"/>
              </a:ext>
            </a:extLst>
          </p:cNvPr>
          <p:cNvSpPr/>
          <p:nvPr/>
        </p:nvSpPr>
        <p:spPr bwMode="white">
          <a:xfrm>
            <a:off x="321914" y="5084958"/>
            <a:ext cx="2389710" cy="4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91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B6015-3220-15D8-D141-AC267D796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015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A13D3-466D-5564-3A95-A1387666C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784"/>
            <a:ext cx="11340000" cy="472138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713654E-00A4-E283-CBFB-ED48587CE5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854678"/>
            <a:ext cx="11809312" cy="8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980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75072-A864-0C4D-D69B-377491380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12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224710-BB32-D687-464A-3038F5E2CF1E}"/>
              </a:ext>
            </a:extLst>
          </p:cNvPr>
          <p:cNvSpPr/>
          <p:nvPr/>
        </p:nvSpPr>
        <p:spPr bwMode="white">
          <a:xfrm>
            <a:off x="9652896" y="4321157"/>
            <a:ext cx="342770" cy="38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40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5B005-DC0E-A8D4-3994-1F30BF65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082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6A67959-3ABC-CB05-9253-EAA28282FB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58769"/>
            <a:ext cx="11340000" cy="403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94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05A107-4B97-55C7-705F-0143C134D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076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92D17-AA5D-312A-EC6A-51C612ADC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74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0C47A3-96A1-1A4E-C7A5-BC7828E04884}"/>
              </a:ext>
            </a:extLst>
          </p:cNvPr>
          <p:cNvSpPr/>
          <p:nvPr/>
        </p:nvSpPr>
        <p:spPr bwMode="white">
          <a:xfrm>
            <a:off x="9633853" y="1282268"/>
            <a:ext cx="342770" cy="382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85B780-421F-BCF7-D239-FA2090B70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00" y="2060000"/>
            <a:ext cx="11340000" cy="397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51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</Words>
  <Application>Microsoft Office PowerPoint</Application>
  <PresentationFormat>宽屏</PresentationFormat>
  <Paragraphs>3</Paragraphs>
  <Slides>33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2024-10-13T07:39:59Z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