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9" r:id="rId3"/>
    <p:sldId id="328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93478-8708-B418-750D-309F363956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-4732"/>
          <a:stretch/>
        </p:blipFill>
        <p:spPr>
          <a:xfrm>
            <a:off x="1487488" y="2780928"/>
            <a:ext cx="9430334" cy="1088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42887-3D9D-3BE4-714D-8C51607A23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213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33EBC-C21F-EDFB-5DB7-57F26BD49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96"/>
          <a:stretch/>
        </p:blipFill>
        <p:spPr>
          <a:xfrm>
            <a:off x="360000" y="900000"/>
            <a:ext cx="11340000" cy="5127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7A7975E-B21C-9127-6869-38C9255F59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550" y="1340768"/>
            <a:ext cx="10772026" cy="541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094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B05A36-EA07-1835-5932-060C7F51FF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B2CC084-A0A7-588D-0973-3877169178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24656"/>
            <a:ext cx="11340000" cy="495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802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2024-10-13T08:24:06Z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