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3"/>
    <p:sldId id="372" r:id="rId4"/>
    <p:sldId id="370" r:id="rId5"/>
    <p:sldId id="369" r:id="rId6"/>
    <p:sldId id="364" r:id="rId7"/>
    <p:sldId id="363" r:id="rId8"/>
    <p:sldId id="367" r:id="rId9"/>
    <p:sldId id="366" r:id="rId10"/>
    <p:sldId id="365" r:id="rId11"/>
    <p:sldId id="360" r:id="rId12"/>
    <p:sldId id="359" r:id="rId13"/>
    <p:sldId id="358" r:id="rId14"/>
    <p:sldId id="356" r:id="rId15"/>
    <p:sldId id="355" r:id="rId16"/>
    <p:sldId id="354" r:id="rId17"/>
    <p:sldId id="353" r:id="rId18"/>
    <p:sldId id="352" r:id="rId19"/>
    <p:sldId id="350" r:id="rId20"/>
    <p:sldId id="349" r:id="rId21"/>
    <p:sldId id="348" r:id="rId22"/>
    <p:sldId id="346" r:id="rId23"/>
    <p:sldId id="345" r:id="rId24"/>
    <p:sldId id="344" r:id="rId25"/>
    <p:sldId id="343" r:id="rId26"/>
    <p:sldId id="342" r:id="rId27"/>
    <p:sldId id="341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2" autoAdjust="0"/>
    <p:restoredTop sz="93724" autoAdjust="0"/>
  </p:normalViewPr>
  <p:slideViewPr>
    <p:cSldViewPr showGuides="1">
      <p:cViewPr varScale="1">
        <p:scale>
          <a:sx n="60" d="100"/>
          <a:sy n="60" d="100"/>
        </p:scale>
        <p:origin x="2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844824"/>
            <a:ext cx="9290123" cy="280831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978305"/>
            <a:ext cx="361813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4481"/>
            <a:ext cx="11340000" cy="37546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98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43" y="1916832"/>
            <a:ext cx="11340000" cy="4555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6518" y="5843350"/>
            <a:ext cx="352292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144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084396"/>
            <a:ext cx="371335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7340"/>
            <a:ext cx="11340000" cy="36878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996004"/>
            <a:ext cx="361812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82"/>
          <a:stretch>
            <a:fillRect/>
          </a:stretch>
        </p:blipFill>
        <p:spPr>
          <a:xfrm>
            <a:off x="861217" y="4653136"/>
            <a:ext cx="11340000" cy="1997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380169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0"/>
          <a:stretch>
            <a:fillRect/>
          </a:stretch>
        </p:blipFill>
        <p:spPr>
          <a:xfrm>
            <a:off x="360000" y="1124744"/>
            <a:ext cx="11340000" cy="1771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0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4838921"/>
            <a:ext cx="361813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88" y="2544390"/>
            <a:ext cx="12192000" cy="25963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836187"/>
            <a:ext cx="11985662" cy="72871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856524" y="3429000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80376" y="4098785"/>
            <a:ext cx="72910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08568" y="4098785"/>
            <a:ext cx="72910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120"/>
            <a:ext cx="11340000" cy="19261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176652"/>
            <a:ext cx="333249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01511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8956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4024516"/>
            <a:ext cx="36181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39"/>
          <a:stretch>
            <a:fillRect/>
          </a:stretch>
        </p:blipFill>
        <p:spPr>
          <a:xfrm>
            <a:off x="852000" y="4715704"/>
            <a:ext cx="11340000" cy="188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2"/>
          <a:stretch>
            <a:fillRect/>
          </a:stretch>
        </p:blipFill>
        <p:spPr>
          <a:xfrm>
            <a:off x="426000" y="836712"/>
            <a:ext cx="11340000" cy="27675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573255"/>
            <a:ext cx="11340000" cy="17416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7"/>
          <a:stretch>
            <a:fillRect/>
          </a:stretch>
        </p:blipFill>
        <p:spPr>
          <a:xfrm>
            <a:off x="426000" y="5517232"/>
            <a:ext cx="11340000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5"/>
          <a:stretch>
            <a:fillRect/>
          </a:stretch>
        </p:blipFill>
        <p:spPr>
          <a:xfrm>
            <a:off x="426000" y="1052736"/>
            <a:ext cx="11340000" cy="26254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2" y="3678196"/>
            <a:ext cx="11340000" cy="189271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17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2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6651"/>
            <a:ext cx="11340000" cy="4826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89201"/>
            <a:ext cx="11985662" cy="73959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2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997529"/>
            <a:ext cx="9454760" cy="4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7" y="3903280"/>
            <a:ext cx="9454759" cy="4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0755" y="4799497"/>
            <a:ext cx="9454760" cy="4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6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58361"/>
            <a:ext cx="9662518" cy="4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35401"/>
            <a:ext cx="9950550" cy="5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69639"/>
            <a:ext cx="3325814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0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3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755" y="2883490"/>
            <a:ext cx="9635765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3741731"/>
            <a:ext cx="9473803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4599972"/>
            <a:ext cx="9635765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0755" y="5448677"/>
            <a:ext cx="7691549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025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56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3142900" cy="569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072" y="1340768"/>
            <a:ext cx="1224136" cy="62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400" y="2392662"/>
            <a:ext cx="7303662" cy="62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400" y="3482134"/>
            <a:ext cx="7303662" cy="62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400" y="4536838"/>
            <a:ext cx="7303662" cy="62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879570" cy="5121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40" y="1268760"/>
            <a:ext cx="1584176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688" y="2263316"/>
            <a:ext cx="6552728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7688" y="3182392"/>
            <a:ext cx="6624736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87688" y="4171356"/>
            <a:ext cx="6624736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87688" y="5179468"/>
            <a:ext cx="6624736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59920"/>
            <a:ext cx="13429163" cy="476124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95400" y="2348880"/>
            <a:ext cx="7488832" cy="85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400" y="3640544"/>
            <a:ext cx="7488832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2855" y="4705218"/>
            <a:ext cx="1136681" cy="62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400" y="1259855"/>
            <a:ext cx="7488832" cy="85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6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2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2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38097"/>
            <a:ext cx="11340000" cy="51032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764704"/>
            <a:ext cx="11809312" cy="805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5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062706"/>
            <a:ext cx="352292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19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27237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2024-10-14T17:38:05Z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