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75" r:id="rId2"/>
    <p:sldId id="374" r:id="rId3"/>
    <p:sldId id="372" r:id="rId4"/>
    <p:sldId id="371" r:id="rId5"/>
    <p:sldId id="370" r:id="rId6"/>
    <p:sldId id="369" r:id="rId7"/>
    <p:sldId id="364" r:id="rId8"/>
    <p:sldId id="363" r:id="rId9"/>
    <p:sldId id="367" r:id="rId10"/>
    <p:sldId id="366" r:id="rId11"/>
    <p:sldId id="361" r:id="rId12"/>
    <p:sldId id="359" r:id="rId13"/>
    <p:sldId id="357" r:id="rId14"/>
    <p:sldId id="356" r:id="rId15"/>
    <p:sldId id="354" r:id="rId16"/>
    <p:sldId id="353" r:id="rId17"/>
    <p:sldId id="352" r:id="rId18"/>
    <p:sldId id="351" r:id="rId19"/>
    <p:sldId id="350" r:id="rId20"/>
    <p:sldId id="348" r:id="rId21"/>
    <p:sldId id="347" r:id="rId22"/>
    <p:sldId id="345" r:id="rId23"/>
    <p:sldId id="344" r:id="rId24"/>
    <p:sldId id="342" r:id="rId25"/>
    <p:sldId id="341" r:id="rId26"/>
    <p:sldId id="340" r:id="rId27"/>
    <p:sldId id="339" r:id="rId28"/>
    <p:sldId id="338" r:id="rId29"/>
    <p:sldId id="337" r:id="rId30"/>
    <p:sldId id="336" r:id="rId31"/>
    <p:sldId id="335" r:id="rId32"/>
    <p:sldId id="334" r:id="rId33"/>
    <p:sldId id="333" r:id="rId34"/>
    <p:sldId id="332" r:id="rId35"/>
    <p:sldId id="331" r:id="rId36"/>
    <p:sldId id="329" r:id="rId37"/>
    <p:sldId id="327" r:id="rId38"/>
    <p:sldId id="326" r:id="rId39"/>
    <p:sldId id="325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47" autoAdjust="0"/>
    <p:restoredTop sz="94660"/>
  </p:normalViewPr>
  <p:slideViewPr>
    <p:cSldViewPr showGuides="1">
      <p:cViewPr varScale="1">
        <p:scale>
          <a:sx n="59" d="100"/>
          <a:sy n="59" d="100"/>
        </p:scale>
        <p:origin x="24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45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618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EE550B-F953-6FB8-DA86-F0C1B2067B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628800"/>
            <a:ext cx="10513168" cy="328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7127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E1FD1-9C00-FAD5-D3AD-B5660587A1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63"/>
          <a:stretch/>
        </p:blipFill>
        <p:spPr>
          <a:xfrm>
            <a:off x="426000" y="1099221"/>
            <a:ext cx="11340000" cy="250888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FC7A58A-8909-153D-0CCA-6A3475AD4D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08"/>
          <a:stretch/>
        </p:blipFill>
        <p:spPr>
          <a:xfrm>
            <a:off x="425391" y="3707694"/>
            <a:ext cx="11340000" cy="1809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318F65-E030-49B0-47C2-57580C0BBE1E}"/>
              </a:ext>
            </a:extLst>
          </p:cNvPr>
          <p:cNvSpPr/>
          <p:nvPr/>
        </p:nvSpPr>
        <p:spPr bwMode="white">
          <a:xfrm>
            <a:off x="9552384" y="4797152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58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A5CBA0-C4DC-A11C-719B-58D35D464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77"/>
          <a:stretch/>
        </p:blipFill>
        <p:spPr>
          <a:xfrm>
            <a:off x="360000" y="1268760"/>
            <a:ext cx="11340000" cy="252961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D0A3A78-987F-ECAD-1AA9-C6F05DADDC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9040"/>
            <a:ext cx="11340000" cy="271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330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2C166-E0EE-3D88-C2B5-0279AF4686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464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E81A39-CBF5-8222-6ADB-D53602CDD0FD}"/>
              </a:ext>
            </a:extLst>
          </p:cNvPr>
          <p:cNvSpPr/>
          <p:nvPr/>
        </p:nvSpPr>
        <p:spPr bwMode="white">
          <a:xfrm>
            <a:off x="10195617" y="1169318"/>
            <a:ext cx="361813" cy="39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C32F1C5-7A89-EA67-C22B-EF0AB6DD57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015748"/>
            <a:ext cx="9862030" cy="462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21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EEDF6-B0BF-91A6-AE17-9130AC4533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71415"/>
            <a:ext cx="11340000" cy="3481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709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D7143-CDCF-403C-4794-9C6C55F2C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51968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D32E918-4FE2-365C-1DED-69B3B068F1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233151"/>
            <a:ext cx="11340000" cy="26248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7EAD85-1C46-BE5C-ACDF-138DDCAB6C52}"/>
              </a:ext>
            </a:extLst>
          </p:cNvPr>
          <p:cNvSpPr/>
          <p:nvPr/>
        </p:nvSpPr>
        <p:spPr bwMode="white">
          <a:xfrm>
            <a:off x="9984432" y="4304976"/>
            <a:ext cx="640324" cy="78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2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9CC721-8A07-6F85-D026-B91F6FD3E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81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3AB792-FCE7-25D7-BFE4-F225FB0DB42D}"/>
              </a:ext>
            </a:extLst>
          </p:cNvPr>
          <p:cNvSpPr/>
          <p:nvPr/>
        </p:nvSpPr>
        <p:spPr bwMode="white">
          <a:xfrm>
            <a:off x="10214659" y="5600310"/>
            <a:ext cx="333248" cy="38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72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D0385D-B538-DAA5-4D47-5F990DA3C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0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5039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6B6A8C-E0F4-7B61-3B1A-FF79B21564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81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092134-3F5B-703B-CE7A-DFA9F963EF6D}"/>
              </a:ext>
            </a:extLst>
          </p:cNvPr>
          <p:cNvSpPr/>
          <p:nvPr/>
        </p:nvSpPr>
        <p:spPr bwMode="white">
          <a:xfrm>
            <a:off x="10214659" y="3861560"/>
            <a:ext cx="333248" cy="38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842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6D7A1-0896-9A7F-9180-D36BB8489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69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6918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D15A8-998C-791B-9D68-A6AF894748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755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7FC1D70-520D-6756-395C-7E91C2B508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92" y="4627550"/>
            <a:ext cx="11340000" cy="1790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721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0DB15F5-31BC-4689-ECB1-0AB67415A7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0" y="2452314"/>
            <a:ext cx="12192000" cy="3305703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ECE564E-8522-887C-D1FD-6EBAF4E25C60}"/>
              </a:ext>
            </a:extLst>
          </p:cNvPr>
          <p:cNvSpPr/>
          <p:nvPr/>
        </p:nvSpPr>
        <p:spPr bwMode="white">
          <a:xfrm>
            <a:off x="6174714" y="5270619"/>
            <a:ext cx="99507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C40FCA9-948C-6F36-7F73-97BC22E6FD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404139"/>
            <a:ext cx="11985662" cy="728717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1CB235-A406-C24C-2316-694A26811236}"/>
              </a:ext>
            </a:extLst>
          </p:cNvPr>
          <p:cNvSpPr/>
          <p:nvPr/>
        </p:nvSpPr>
        <p:spPr bwMode="white">
          <a:xfrm>
            <a:off x="6384032" y="2821510"/>
            <a:ext cx="1224136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4DA907-9082-83C8-1F28-27355E9F3C6B}"/>
              </a:ext>
            </a:extLst>
          </p:cNvPr>
          <p:cNvSpPr/>
          <p:nvPr/>
        </p:nvSpPr>
        <p:spPr bwMode="white">
          <a:xfrm>
            <a:off x="7464152" y="3212976"/>
            <a:ext cx="1224136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CB39747-B798-85DD-C6ED-E12F56E44F2A}"/>
              </a:ext>
            </a:extLst>
          </p:cNvPr>
          <p:cNvSpPr/>
          <p:nvPr/>
        </p:nvSpPr>
        <p:spPr bwMode="white">
          <a:xfrm>
            <a:off x="7176120" y="4094872"/>
            <a:ext cx="1152128" cy="25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C1C5348-DEA5-4608-04DE-41A933B83631}"/>
              </a:ext>
            </a:extLst>
          </p:cNvPr>
          <p:cNvSpPr/>
          <p:nvPr/>
        </p:nvSpPr>
        <p:spPr bwMode="white">
          <a:xfrm>
            <a:off x="6240388" y="4509120"/>
            <a:ext cx="86372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1B167D6-17DD-841B-8CBA-8F82534E8D0C}"/>
              </a:ext>
            </a:extLst>
          </p:cNvPr>
          <p:cNvSpPr/>
          <p:nvPr/>
        </p:nvSpPr>
        <p:spPr bwMode="white">
          <a:xfrm>
            <a:off x="6122082" y="4860749"/>
            <a:ext cx="69399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37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0" grpId="0" animBg="1"/>
      <p:bldP spid="11" grpId="0" animBg="1"/>
      <p:bldP spid="12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50F58A-AA41-D9A3-8A4D-1E1E28A68C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440035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1EC6292-5559-4A03-9717-259930C62D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79"/>
          <a:stretch/>
        </p:blipFill>
        <p:spPr>
          <a:xfrm>
            <a:off x="869179" y="5085030"/>
            <a:ext cx="11340000" cy="158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6057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BBAE11-D185-34AE-DE39-3C81D2B373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51"/>
          <a:stretch/>
        </p:blipFill>
        <p:spPr>
          <a:xfrm>
            <a:off x="360000" y="1268760"/>
            <a:ext cx="11340000" cy="27629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BFF604-01D6-85C5-6E08-4EE4B9443720}"/>
              </a:ext>
            </a:extLst>
          </p:cNvPr>
          <p:cNvSpPr/>
          <p:nvPr/>
        </p:nvSpPr>
        <p:spPr bwMode="white">
          <a:xfrm>
            <a:off x="9633853" y="1516728"/>
            <a:ext cx="361813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5FBF99-0B81-1179-8818-0AFA6996BE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056"/>
            <a:ext cx="11340000" cy="290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01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16F4F-CDC5-C787-34DC-134EDB9F27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5EF0A7E-1B9B-518B-1AF0-C55D7D3EE0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945"/>
          <a:stretch/>
        </p:blipFill>
        <p:spPr>
          <a:xfrm>
            <a:off x="911424" y="5422060"/>
            <a:ext cx="11340000" cy="9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3720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256BA-4854-B585-09FD-09261FA93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45"/>
          <a:stretch/>
        </p:blipFill>
        <p:spPr>
          <a:xfrm>
            <a:off x="360000" y="1124744"/>
            <a:ext cx="11340000" cy="27020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659D2E-7590-36F6-CB98-21D1CEB3E9C1}"/>
              </a:ext>
            </a:extLst>
          </p:cNvPr>
          <p:cNvSpPr/>
          <p:nvPr/>
        </p:nvSpPr>
        <p:spPr bwMode="white">
          <a:xfrm>
            <a:off x="9662418" y="1265226"/>
            <a:ext cx="342770" cy="38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3A35F17-5114-6D92-1071-50C1DF6C2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7902"/>
            <a:ext cx="11340000" cy="270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57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BF51C-1C59-BACA-A3C9-29FEC09FD8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65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9C660D-386F-D45E-5F78-4E6719C4E788}"/>
              </a:ext>
            </a:extLst>
          </p:cNvPr>
          <p:cNvSpPr/>
          <p:nvPr/>
        </p:nvSpPr>
        <p:spPr bwMode="white">
          <a:xfrm>
            <a:off x="10243224" y="4924758"/>
            <a:ext cx="333249" cy="3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01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8A874-A232-A498-1B35-DE1FC0982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1356"/>
            <a:ext cx="11340000" cy="3687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8029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F1AE7-59E6-78C9-067D-A4E427C5B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294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D2BED7-25CF-D2E9-B667-A1336E3F6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4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1395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7D634-9B4B-F298-E221-F302DEEED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2994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3FCD49-DA1A-5EC4-7B69-6AAAB9FC85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38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9AEE65-1788-9F13-F79A-3CC9710FF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132856"/>
            <a:ext cx="11340000" cy="296109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0AD9D8A-9BB0-8B89-47A7-EC1BAA12705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13862"/>
            <a:ext cx="11985662" cy="73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0562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EF7E5-D371-DDCB-2A2D-9141DE856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79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527F7E-A34D-364B-B5DF-FA26968DC7A8}"/>
              </a:ext>
            </a:extLst>
          </p:cNvPr>
          <p:cNvSpPr/>
          <p:nvPr/>
        </p:nvSpPr>
        <p:spPr bwMode="white">
          <a:xfrm>
            <a:off x="1169319" y="2824137"/>
            <a:ext cx="9463185" cy="63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4039CD-5F03-E5D5-8602-103DF40EE7E8}"/>
              </a:ext>
            </a:extLst>
          </p:cNvPr>
          <p:cNvSpPr/>
          <p:nvPr/>
        </p:nvSpPr>
        <p:spPr bwMode="white">
          <a:xfrm>
            <a:off x="1169319" y="3789040"/>
            <a:ext cx="9823225" cy="52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64703D5-EDD9-16E4-DE9E-F44350D87B86}"/>
              </a:ext>
            </a:extLst>
          </p:cNvPr>
          <p:cNvSpPr/>
          <p:nvPr/>
        </p:nvSpPr>
        <p:spPr bwMode="white">
          <a:xfrm>
            <a:off x="1159798" y="4655856"/>
            <a:ext cx="9472706" cy="63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5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DDBDAE-015F-BDEA-3A76-EF08AFE98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263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B944CC-6341-269A-7E8B-118358EF285C}"/>
              </a:ext>
            </a:extLst>
          </p:cNvPr>
          <p:cNvSpPr/>
          <p:nvPr/>
        </p:nvSpPr>
        <p:spPr bwMode="white">
          <a:xfrm>
            <a:off x="321914" y="2129024"/>
            <a:ext cx="10022558" cy="4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7EFE92-A71B-905F-2784-850FDB64B117}"/>
              </a:ext>
            </a:extLst>
          </p:cNvPr>
          <p:cNvSpPr/>
          <p:nvPr/>
        </p:nvSpPr>
        <p:spPr bwMode="white">
          <a:xfrm>
            <a:off x="321914" y="3024590"/>
            <a:ext cx="9590510" cy="54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F43062B-C678-2E12-4436-34EF019AED6E}"/>
              </a:ext>
            </a:extLst>
          </p:cNvPr>
          <p:cNvSpPr/>
          <p:nvPr/>
        </p:nvSpPr>
        <p:spPr bwMode="white">
          <a:xfrm>
            <a:off x="325178" y="3867156"/>
            <a:ext cx="9587246" cy="54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E7A0E9A-970A-EAA0-62AF-6CF3B4A8DA12}"/>
              </a:ext>
            </a:extLst>
          </p:cNvPr>
          <p:cNvSpPr/>
          <p:nvPr/>
        </p:nvSpPr>
        <p:spPr bwMode="white">
          <a:xfrm>
            <a:off x="321914" y="4872891"/>
            <a:ext cx="1770981" cy="4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0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99C89-5AC4-A60F-5F76-DCBA5BE3B7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2815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2FC603-0BE0-2507-C5E7-95985AE0D7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7036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637B1-0858-753A-453B-BA12E4FA0B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74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A4DAB3-DE02-9BFF-9782-E88E21031388}"/>
              </a:ext>
            </a:extLst>
          </p:cNvPr>
          <p:cNvSpPr/>
          <p:nvPr/>
        </p:nvSpPr>
        <p:spPr bwMode="white">
          <a:xfrm>
            <a:off x="1140754" y="2891877"/>
            <a:ext cx="9563757" cy="4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EAF28B-6E4F-723B-30C2-9D82FD263729}"/>
              </a:ext>
            </a:extLst>
          </p:cNvPr>
          <p:cNvSpPr/>
          <p:nvPr/>
        </p:nvSpPr>
        <p:spPr bwMode="white">
          <a:xfrm>
            <a:off x="1159797" y="3749623"/>
            <a:ext cx="9544713" cy="4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17FC9BE-9579-B57D-93D4-92CDCDED5912}"/>
              </a:ext>
            </a:extLst>
          </p:cNvPr>
          <p:cNvSpPr/>
          <p:nvPr/>
        </p:nvSpPr>
        <p:spPr bwMode="white">
          <a:xfrm>
            <a:off x="1159798" y="4616900"/>
            <a:ext cx="9832746" cy="4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54E4F80-C122-ABEC-6ABB-0C6CF799E048}"/>
              </a:ext>
            </a:extLst>
          </p:cNvPr>
          <p:cNvSpPr/>
          <p:nvPr/>
        </p:nvSpPr>
        <p:spPr bwMode="white">
          <a:xfrm>
            <a:off x="1131234" y="5484176"/>
            <a:ext cx="9213238" cy="4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08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7" grpId="0" animBg="1"/>
      <p:bldP spid="2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6C2C0-FD66-8473-6766-E579F4E2A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989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FC4684D-99D8-E13A-F600-7385FD006C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809894"/>
            <a:ext cx="11340000" cy="34671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6AE3FA-337E-1DB3-8D27-054B842FFF25}"/>
              </a:ext>
            </a:extLst>
          </p:cNvPr>
          <p:cNvSpPr/>
          <p:nvPr/>
        </p:nvSpPr>
        <p:spPr bwMode="white">
          <a:xfrm>
            <a:off x="1140754" y="3068960"/>
            <a:ext cx="9563757" cy="4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298ACF-74BC-3114-09AF-4FAC37719A2E}"/>
              </a:ext>
            </a:extLst>
          </p:cNvPr>
          <p:cNvSpPr/>
          <p:nvPr/>
        </p:nvSpPr>
        <p:spPr bwMode="white">
          <a:xfrm>
            <a:off x="1159797" y="3926706"/>
            <a:ext cx="9544713" cy="58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2F5E4E-2EF0-32A6-79FA-9A042FDD3AF6}"/>
              </a:ext>
            </a:extLst>
          </p:cNvPr>
          <p:cNvSpPr/>
          <p:nvPr/>
        </p:nvSpPr>
        <p:spPr bwMode="white">
          <a:xfrm>
            <a:off x="1159798" y="4793983"/>
            <a:ext cx="9832746" cy="4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E95869-B28A-D07D-EF42-065F5C7436BD}"/>
              </a:ext>
            </a:extLst>
          </p:cNvPr>
          <p:cNvSpPr/>
          <p:nvPr/>
        </p:nvSpPr>
        <p:spPr bwMode="white">
          <a:xfrm>
            <a:off x="1131234" y="5661259"/>
            <a:ext cx="9213238" cy="4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8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E6B0BA-E8E7-43D3-CBF0-13EBDB3E86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281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A781581-2EA9-0871-E013-458FEC3DC7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5522813"/>
            <a:ext cx="11340000" cy="100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7406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C0DD46-898C-0272-B238-1A5784800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02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3714EF-B76D-B905-8779-29FF814280C4}"/>
              </a:ext>
            </a:extLst>
          </p:cNvPr>
          <p:cNvSpPr/>
          <p:nvPr/>
        </p:nvSpPr>
        <p:spPr bwMode="white">
          <a:xfrm>
            <a:off x="1140755" y="2930579"/>
            <a:ext cx="9491749" cy="49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98172AA-76C7-FAC9-30BA-04038EA5DF57}"/>
              </a:ext>
            </a:extLst>
          </p:cNvPr>
          <p:cNvSpPr/>
          <p:nvPr/>
        </p:nvSpPr>
        <p:spPr bwMode="white">
          <a:xfrm>
            <a:off x="1140755" y="3717032"/>
            <a:ext cx="949174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6A2CAC3-F048-4FAF-F652-ECAAF013337B}"/>
              </a:ext>
            </a:extLst>
          </p:cNvPr>
          <p:cNvSpPr/>
          <p:nvPr/>
        </p:nvSpPr>
        <p:spPr bwMode="white">
          <a:xfrm>
            <a:off x="1140755" y="4534623"/>
            <a:ext cx="949174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23C54D4-9845-311A-B69A-60DD764654EB}"/>
              </a:ext>
            </a:extLst>
          </p:cNvPr>
          <p:cNvSpPr/>
          <p:nvPr/>
        </p:nvSpPr>
        <p:spPr bwMode="white">
          <a:xfrm>
            <a:off x="1140755" y="5352215"/>
            <a:ext cx="949174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22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1" grpId="0" animBg="1"/>
      <p:bldP spid="2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04C00-F32A-BCA9-1170-FCD2ED7D7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87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876A879-CB8E-D926-4A47-1ADA1A4B6331}"/>
              </a:ext>
            </a:extLst>
          </p:cNvPr>
          <p:cNvSpPr/>
          <p:nvPr/>
        </p:nvSpPr>
        <p:spPr bwMode="white">
          <a:xfrm>
            <a:off x="188977" y="2132857"/>
            <a:ext cx="9651439" cy="55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75277D2-F48C-07A1-DC1F-1686132393AD}"/>
              </a:ext>
            </a:extLst>
          </p:cNvPr>
          <p:cNvSpPr/>
          <p:nvPr/>
        </p:nvSpPr>
        <p:spPr bwMode="white">
          <a:xfrm>
            <a:off x="191344" y="2847301"/>
            <a:ext cx="98650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4AD84A4-2559-7640-2E2D-E0AD90AC26FE}"/>
              </a:ext>
            </a:extLst>
          </p:cNvPr>
          <p:cNvSpPr/>
          <p:nvPr/>
        </p:nvSpPr>
        <p:spPr bwMode="white">
          <a:xfrm>
            <a:off x="191344" y="3717032"/>
            <a:ext cx="100811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24265EB-5D27-01E6-E2E2-7EE39C89AF58}"/>
              </a:ext>
            </a:extLst>
          </p:cNvPr>
          <p:cNvSpPr/>
          <p:nvPr/>
        </p:nvSpPr>
        <p:spPr bwMode="white">
          <a:xfrm>
            <a:off x="191344" y="4653136"/>
            <a:ext cx="100811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00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834DE-FE76-EE18-F520-20D83AF178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131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BE60795-5C16-93D8-BD22-A9ED15A9EC2C}"/>
              </a:ext>
            </a:extLst>
          </p:cNvPr>
          <p:cNvSpPr/>
          <p:nvPr/>
        </p:nvSpPr>
        <p:spPr bwMode="white">
          <a:xfrm>
            <a:off x="298172" y="1872716"/>
            <a:ext cx="9651439" cy="55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AD9DF3-2764-6080-D78F-40C512F202A7}"/>
              </a:ext>
            </a:extLst>
          </p:cNvPr>
          <p:cNvSpPr/>
          <p:nvPr/>
        </p:nvSpPr>
        <p:spPr bwMode="white">
          <a:xfrm>
            <a:off x="298172" y="2808618"/>
            <a:ext cx="34215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9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A214C-0F51-AA9C-9E62-87C1B02F7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159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00739-79A9-7CB9-1405-4A26F6EA2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074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21DDF4-0EEE-1DEE-E2C2-1725BCC0A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659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E4AB9CC-7DDC-5B98-3167-657AA21365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968"/>
            <a:ext cx="11340000" cy="276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373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84DF0-06AF-6368-DBB7-E310A0CA2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019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EF7FF-155B-821A-55AD-073006F1C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1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602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65EAE-3AD7-23C3-7F9D-B876D9097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800"/>
            <a:ext cx="11340000" cy="325394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EB7D867-CB55-956C-D200-47E55ED214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854678"/>
            <a:ext cx="11809312" cy="80565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BC72812-6A54-753E-143E-D0E1A5F7E3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33"/>
          <a:stretch/>
        </p:blipFill>
        <p:spPr>
          <a:xfrm>
            <a:off x="881039" y="4882745"/>
            <a:ext cx="11340000" cy="1975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577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2</Words>
  <Application>Microsoft Office PowerPoint</Application>
  <PresentationFormat>宽屏</PresentationFormat>
  <Paragraphs>2</Paragraphs>
  <Slides>39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65</cp:revision>
  <dcterms:created xsi:type="dcterms:W3CDTF">2015-09-16T06:44:00Z</dcterms:created>
  <dcterms:modified xsi:type="dcterms:W3CDTF">2024-10-13T14:09:09Z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