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24" r:id="rId2"/>
    <p:sldId id="361" r:id="rId3"/>
    <p:sldId id="358" r:id="rId4"/>
    <p:sldId id="357" r:id="rId5"/>
    <p:sldId id="355" r:id="rId6"/>
    <p:sldId id="354" r:id="rId7"/>
    <p:sldId id="352" r:id="rId8"/>
    <p:sldId id="351" r:id="rId9"/>
    <p:sldId id="348" r:id="rId10"/>
    <p:sldId id="347" r:id="rId11"/>
    <p:sldId id="346" r:id="rId12"/>
    <p:sldId id="345" r:id="rId13"/>
    <p:sldId id="343" r:id="rId14"/>
    <p:sldId id="341" r:id="rId15"/>
    <p:sldId id="340" r:id="rId16"/>
    <p:sldId id="338" r:id="rId17"/>
    <p:sldId id="337" r:id="rId18"/>
    <p:sldId id="334" r:id="rId19"/>
    <p:sldId id="333" r:id="rId20"/>
    <p:sldId id="332" r:id="rId21"/>
    <p:sldId id="331" r:id="rId22"/>
    <p:sldId id="329" r:id="rId23"/>
    <p:sldId id="326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536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2BEA6D-2643-3080-08B8-BB788FFFA4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33" b="3026"/>
          <a:stretch/>
        </p:blipFill>
        <p:spPr>
          <a:xfrm>
            <a:off x="3270564" y="2852936"/>
            <a:ext cx="5839233" cy="93610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24B9E0-95B6-6D48-35D4-AE6CC5DF58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1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5605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81DD31-F67C-F7BC-AB00-491A0B6FF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469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B000F1-E8E3-64F3-7722-63449623512A}"/>
              </a:ext>
            </a:extLst>
          </p:cNvPr>
          <p:cNvSpPr/>
          <p:nvPr/>
        </p:nvSpPr>
        <p:spPr bwMode="white">
          <a:xfrm>
            <a:off x="321914" y="1347552"/>
            <a:ext cx="10721108" cy="24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579BAF-0D90-0C14-97D5-963604B97CC8}"/>
              </a:ext>
            </a:extLst>
          </p:cNvPr>
          <p:cNvSpPr/>
          <p:nvPr/>
        </p:nvSpPr>
        <p:spPr bwMode="white">
          <a:xfrm>
            <a:off x="321914" y="1718926"/>
            <a:ext cx="10711585" cy="24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C3288B-2B50-019F-4649-0B2C7E5614B2}"/>
              </a:ext>
            </a:extLst>
          </p:cNvPr>
          <p:cNvSpPr/>
          <p:nvPr/>
        </p:nvSpPr>
        <p:spPr bwMode="white">
          <a:xfrm>
            <a:off x="321914" y="2090300"/>
            <a:ext cx="2999244" cy="24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49F51FA-069A-7534-95D5-2438320D4FCB}"/>
              </a:ext>
            </a:extLst>
          </p:cNvPr>
          <p:cNvSpPr/>
          <p:nvPr/>
        </p:nvSpPr>
        <p:spPr bwMode="white">
          <a:xfrm>
            <a:off x="321914" y="2461674"/>
            <a:ext cx="10740150" cy="24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30919DE-E2A4-74E4-B87F-4CAF50565CD0}"/>
              </a:ext>
            </a:extLst>
          </p:cNvPr>
          <p:cNvSpPr/>
          <p:nvPr/>
        </p:nvSpPr>
        <p:spPr bwMode="white">
          <a:xfrm>
            <a:off x="321914" y="2833047"/>
            <a:ext cx="10740150" cy="24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E60D2C0-796A-61E3-3094-629092087CF3}"/>
              </a:ext>
            </a:extLst>
          </p:cNvPr>
          <p:cNvSpPr/>
          <p:nvPr/>
        </p:nvSpPr>
        <p:spPr bwMode="white">
          <a:xfrm>
            <a:off x="321914" y="3204421"/>
            <a:ext cx="10692544" cy="24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D2472B4-752E-6838-8ECF-A8E12F8448B3}"/>
              </a:ext>
            </a:extLst>
          </p:cNvPr>
          <p:cNvSpPr/>
          <p:nvPr/>
        </p:nvSpPr>
        <p:spPr bwMode="white">
          <a:xfrm>
            <a:off x="321914" y="3575795"/>
            <a:ext cx="10730628" cy="24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D250D4F-6AD9-A581-9107-10D211513868}"/>
              </a:ext>
            </a:extLst>
          </p:cNvPr>
          <p:cNvSpPr/>
          <p:nvPr/>
        </p:nvSpPr>
        <p:spPr bwMode="white">
          <a:xfrm>
            <a:off x="321914" y="3947169"/>
            <a:ext cx="10730628" cy="24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31D3E48-71CA-A5B1-5721-63C994F5226D}"/>
              </a:ext>
            </a:extLst>
          </p:cNvPr>
          <p:cNvSpPr/>
          <p:nvPr/>
        </p:nvSpPr>
        <p:spPr bwMode="white">
          <a:xfrm>
            <a:off x="321914" y="4318542"/>
            <a:ext cx="7940856" cy="24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815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182ABF-0051-C706-8E64-B8E328AAAB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750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F177650-202A-8F77-68C5-D298E3A66C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3835282"/>
            <a:ext cx="11340000" cy="26180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E3A922-39D5-1923-4AC1-0B31E9E1D7C0}"/>
              </a:ext>
            </a:extLst>
          </p:cNvPr>
          <p:cNvSpPr/>
          <p:nvPr/>
        </p:nvSpPr>
        <p:spPr bwMode="white">
          <a:xfrm>
            <a:off x="1214092" y="4313029"/>
            <a:ext cx="10245036" cy="24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57239A-2DB2-793B-0E7D-1F1CBA639C63}"/>
              </a:ext>
            </a:extLst>
          </p:cNvPr>
          <p:cNvSpPr/>
          <p:nvPr/>
        </p:nvSpPr>
        <p:spPr bwMode="white">
          <a:xfrm>
            <a:off x="1214092" y="4685671"/>
            <a:ext cx="10254559" cy="257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EDFAAC-B614-1E4E-A0BC-E26DAA9717EE}"/>
              </a:ext>
            </a:extLst>
          </p:cNvPr>
          <p:cNvSpPr/>
          <p:nvPr/>
        </p:nvSpPr>
        <p:spPr bwMode="white">
          <a:xfrm>
            <a:off x="1233135" y="5058314"/>
            <a:ext cx="10206952" cy="24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E99E3D-0026-E94E-2F7D-BB32D73784D7}"/>
              </a:ext>
            </a:extLst>
          </p:cNvPr>
          <p:cNvSpPr/>
          <p:nvPr/>
        </p:nvSpPr>
        <p:spPr bwMode="white">
          <a:xfrm>
            <a:off x="1214092" y="5430957"/>
            <a:ext cx="10225993" cy="24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EAFE6F-FAD7-D429-FAD9-82A08E53E52A}"/>
              </a:ext>
            </a:extLst>
          </p:cNvPr>
          <p:cNvSpPr/>
          <p:nvPr/>
        </p:nvSpPr>
        <p:spPr bwMode="white">
          <a:xfrm>
            <a:off x="1223614" y="5803600"/>
            <a:ext cx="10245036" cy="24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DE4A660-7CAC-75CD-6F77-0D3303BB078F}"/>
              </a:ext>
            </a:extLst>
          </p:cNvPr>
          <p:cNvSpPr/>
          <p:nvPr/>
        </p:nvSpPr>
        <p:spPr bwMode="white">
          <a:xfrm>
            <a:off x="1242656" y="6176243"/>
            <a:ext cx="3389622" cy="238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28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01D09A-192E-676A-9DF7-A6DA875E1D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8555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7305B30-2F53-AC85-46A7-D2B4E982E7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40963"/>
            <a:ext cx="11340000" cy="39123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35E15A-A176-049F-527F-F2E8D5471FF3}"/>
              </a:ext>
            </a:extLst>
          </p:cNvPr>
          <p:cNvSpPr/>
          <p:nvPr/>
        </p:nvSpPr>
        <p:spPr bwMode="white">
          <a:xfrm>
            <a:off x="778942" y="4296759"/>
            <a:ext cx="10357618" cy="24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1B7773-CFAB-B2A4-4B4E-25BA8D5C39BE}"/>
              </a:ext>
            </a:extLst>
          </p:cNvPr>
          <p:cNvSpPr/>
          <p:nvPr/>
        </p:nvSpPr>
        <p:spPr bwMode="white">
          <a:xfrm>
            <a:off x="797984" y="4668912"/>
            <a:ext cx="8740654" cy="25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10236C-2BB0-1E85-9235-494DFF275852}"/>
              </a:ext>
            </a:extLst>
          </p:cNvPr>
          <p:cNvSpPr/>
          <p:nvPr/>
        </p:nvSpPr>
        <p:spPr bwMode="white">
          <a:xfrm>
            <a:off x="778942" y="5050607"/>
            <a:ext cx="10273602" cy="25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AC6E9F-07B4-8666-EB32-D6C103AAD750}"/>
              </a:ext>
            </a:extLst>
          </p:cNvPr>
          <p:cNvSpPr/>
          <p:nvPr/>
        </p:nvSpPr>
        <p:spPr bwMode="white">
          <a:xfrm>
            <a:off x="788463" y="5432302"/>
            <a:ext cx="5731889" cy="24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3034D2-BFE1-58BA-B482-CDCA6B201443}"/>
              </a:ext>
            </a:extLst>
          </p:cNvPr>
          <p:cNvSpPr/>
          <p:nvPr/>
        </p:nvSpPr>
        <p:spPr bwMode="white">
          <a:xfrm>
            <a:off x="778942" y="5813997"/>
            <a:ext cx="10273602" cy="24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29A47EB-120B-A502-1F0D-F42DEB3874DD}"/>
              </a:ext>
            </a:extLst>
          </p:cNvPr>
          <p:cNvSpPr/>
          <p:nvPr/>
        </p:nvSpPr>
        <p:spPr bwMode="white">
          <a:xfrm>
            <a:off x="788463" y="6205234"/>
            <a:ext cx="714105" cy="209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267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D851A3-EF4E-FFEA-5C33-58BD77056E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76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28D209-9F7E-DC12-7B93-3EE5A9CD2E42}"/>
              </a:ext>
            </a:extLst>
          </p:cNvPr>
          <p:cNvSpPr/>
          <p:nvPr/>
        </p:nvSpPr>
        <p:spPr bwMode="white">
          <a:xfrm>
            <a:off x="1235969" y="4311570"/>
            <a:ext cx="10245036" cy="24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47B081-A4C0-1F2B-F633-0D909367C155}"/>
              </a:ext>
            </a:extLst>
          </p:cNvPr>
          <p:cNvSpPr/>
          <p:nvPr/>
        </p:nvSpPr>
        <p:spPr bwMode="white">
          <a:xfrm>
            <a:off x="1226448" y="4683222"/>
            <a:ext cx="9845138" cy="257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168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191271-F62A-8746-5F74-E78B08F4AC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110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A51D45A-216A-14FF-1C78-652063F14B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4230870"/>
            <a:ext cx="11340000" cy="22944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D84FEA-5A49-7727-4B1B-2310D4F653DD}"/>
              </a:ext>
            </a:extLst>
          </p:cNvPr>
          <p:cNvSpPr/>
          <p:nvPr/>
        </p:nvSpPr>
        <p:spPr bwMode="white">
          <a:xfrm>
            <a:off x="782044" y="4689764"/>
            <a:ext cx="10225993" cy="24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A795A4-D8B8-8584-62E8-4231E49F0C58}"/>
              </a:ext>
            </a:extLst>
          </p:cNvPr>
          <p:cNvSpPr/>
          <p:nvPr/>
        </p:nvSpPr>
        <p:spPr bwMode="white">
          <a:xfrm>
            <a:off x="772523" y="5062617"/>
            <a:ext cx="10283123" cy="25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194015-5CAE-570F-C023-A75603339F8D}"/>
              </a:ext>
            </a:extLst>
          </p:cNvPr>
          <p:cNvSpPr/>
          <p:nvPr/>
        </p:nvSpPr>
        <p:spPr bwMode="white">
          <a:xfrm>
            <a:off x="791566" y="5445029"/>
            <a:ext cx="10254560" cy="25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78FB12-649D-0219-8EF6-F39222658C20}"/>
              </a:ext>
            </a:extLst>
          </p:cNvPr>
          <p:cNvSpPr/>
          <p:nvPr/>
        </p:nvSpPr>
        <p:spPr bwMode="white">
          <a:xfrm>
            <a:off x="801087" y="5817881"/>
            <a:ext cx="10235516" cy="25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E78F3F-9C0D-D371-B736-A3A985C5BEF6}"/>
              </a:ext>
            </a:extLst>
          </p:cNvPr>
          <p:cNvSpPr/>
          <p:nvPr/>
        </p:nvSpPr>
        <p:spPr bwMode="white">
          <a:xfrm>
            <a:off x="801087" y="6209854"/>
            <a:ext cx="1475818" cy="239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717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5984EC-ADFA-3B10-E700-7EF88D329C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444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CCEFC4-2B2F-DFA1-CBA2-7D4D0CF60DDB}"/>
              </a:ext>
            </a:extLst>
          </p:cNvPr>
          <p:cNvSpPr/>
          <p:nvPr/>
        </p:nvSpPr>
        <p:spPr bwMode="white">
          <a:xfrm>
            <a:off x="769420" y="1776798"/>
            <a:ext cx="10273602" cy="2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BBF0F5-AA42-592A-4631-20118CDD5D90}"/>
              </a:ext>
            </a:extLst>
          </p:cNvPr>
          <p:cNvSpPr/>
          <p:nvPr/>
        </p:nvSpPr>
        <p:spPr bwMode="white">
          <a:xfrm>
            <a:off x="759899" y="2158014"/>
            <a:ext cx="7350528" cy="2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6083C6-7C5C-C1C8-9CEC-3F2E1C035257}"/>
              </a:ext>
            </a:extLst>
          </p:cNvPr>
          <p:cNvSpPr/>
          <p:nvPr/>
        </p:nvSpPr>
        <p:spPr bwMode="white">
          <a:xfrm>
            <a:off x="769420" y="2529701"/>
            <a:ext cx="10264079" cy="257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E855CC-A800-781E-90FD-D3EF3ECA6189}"/>
              </a:ext>
            </a:extLst>
          </p:cNvPr>
          <p:cNvSpPr/>
          <p:nvPr/>
        </p:nvSpPr>
        <p:spPr bwMode="white">
          <a:xfrm>
            <a:off x="759899" y="2910917"/>
            <a:ext cx="9464282" cy="2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17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91892C-E0BD-8283-ADB9-B85EBC3A9D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4136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177B68B-74A0-6CFD-28C1-1BFB01CA7E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86579"/>
            <a:ext cx="11340000" cy="83836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0A8F187-9921-5029-B041-4286892DD5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24944"/>
            <a:ext cx="11340000" cy="314754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E0167F-6DB5-5168-AE05-753C15F6E6DE}"/>
              </a:ext>
            </a:extLst>
          </p:cNvPr>
          <p:cNvSpPr/>
          <p:nvPr/>
        </p:nvSpPr>
        <p:spPr bwMode="white">
          <a:xfrm>
            <a:off x="778942" y="5032847"/>
            <a:ext cx="10254560" cy="247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287AD0-C8CB-DCD4-00B6-9EFD080343CA}"/>
              </a:ext>
            </a:extLst>
          </p:cNvPr>
          <p:cNvSpPr/>
          <p:nvPr/>
        </p:nvSpPr>
        <p:spPr bwMode="white">
          <a:xfrm>
            <a:off x="836070" y="5395292"/>
            <a:ext cx="10187909" cy="247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748DEF-3FE7-B63F-8FEF-3540DE0CBBB0}"/>
              </a:ext>
            </a:extLst>
          </p:cNvPr>
          <p:cNvSpPr/>
          <p:nvPr/>
        </p:nvSpPr>
        <p:spPr bwMode="white">
          <a:xfrm>
            <a:off x="769420" y="5767275"/>
            <a:ext cx="9473803" cy="247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868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500022-E787-9D7D-EFCA-E1B03F7F59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25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A63FE9-2005-2F7A-A713-D3F6EA088946}"/>
              </a:ext>
            </a:extLst>
          </p:cNvPr>
          <p:cNvSpPr/>
          <p:nvPr/>
        </p:nvSpPr>
        <p:spPr bwMode="white">
          <a:xfrm>
            <a:off x="778942" y="4233754"/>
            <a:ext cx="10283122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464863-23E2-40AD-BBB9-BCA5E21DA2FF}"/>
              </a:ext>
            </a:extLst>
          </p:cNvPr>
          <p:cNvSpPr/>
          <p:nvPr/>
        </p:nvSpPr>
        <p:spPr bwMode="white">
          <a:xfrm>
            <a:off x="807506" y="4605229"/>
            <a:ext cx="10245036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49620E-8C59-1F3B-ADD7-2BB14382973A}"/>
              </a:ext>
            </a:extLst>
          </p:cNvPr>
          <p:cNvSpPr/>
          <p:nvPr/>
        </p:nvSpPr>
        <p:spPr bwMode="white">
          <a:xfrm>
            <a:off x="778942" y="4967179"/>
            <a:ext cx="1026408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A4B404-F256-2F2E-6E8A-DED67B0083E1}"/>
              </a:ext>
            </a:extLst>
          </p:cNvPr>
          <p:cNvSpPr/>
          <p:nvPr/>
        </p:nvSpPr>
        <p:spPr bwMode="white">
          <a:xfrm>
            <a:off x="797984" y="5329130"/>
            <a:ext cx="6360302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977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AE5107-FEF5-2BC2-9EB0-E08E38BA72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33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5FBDB4-B6E5-2536-006F-52988D632D82}"/>
              </a:ext>
            </a:extLst>
          </p:cNvPr>
          <p:cNvSpPr/>
          <p:nvPr/>
        </p:nvSpPr>
        <p:spPr bwMode="white">
          <a:xfrm>
            <a:off x="788463" y="3407783"/>
            <a:ext cx="5093954" cy="228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513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EB6CC5-4B9D-9DB2-1263-6EF237C990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2659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66DA7EF-F06A-7F17-C063-69D166D1A7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30313"/>
            <a:ext cx="11340000" cy="32828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55DA49-B553-DC14-016C-10284F338C2F}"/>
              </a:ext>
            </a:extLst>
          </p:cNvPr>
          <p:cNvSpPr/>
          <p:nvPr/>
        </p:nvSpPr>
        <p:spPr bwMode="white">
          <a:xfrm>
            <a:off x="10919244" y="3066362"/>
            <a:ext cx="238035" cy="21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6038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4ABD94-FAED-EB85-BC30-AF061B45FC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65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5D278A-79FC-4EC9-8F5A-96F6FA4255FF}"/>
              </a:ext>
            </a:extLst>
          </p:cNvPr>
          <p:cNvSpPr/>
          <p:nvPr/>
        </p:nvSpPr>
        <p:spPr bwMode="white">
          <a:xfrm>
            <a:off x="788463" y="4234719"/>
            <a:ext cx="10264079" cy="24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432C73-E480-5836-F4C6-38C55DCA57E3}"/>
              </a:ext>
            </a:extLst>
          </p:cNvPr>
          <p:cNvSpPr/>
          <p:nvPr/>
        </p:nvSpPr>
        <p:spPr bwMode="white">
          <a:xfrm>
            <a:off x="778942" y="4606302"/>
            <a:ext cx="10254560" cy="24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4ED145-E494-EFE3-1289-41015847410E}"/>
              </a:ext>
            </a:extLst>
          </p:cNvPr>
          <p:cNvSpPr/>
          <p:nvPr/>
        </p:nvSpPr>
        <p:spPr bwMode="white">
          <a:xfrm>
            <a:off x="797984" y="4987413"/>
            <a:ext cx="714105" cy="20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925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20C7F3-3D3A-5FFF-AE0E-731B7208E7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7666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1FBA4D1-4944-F116-7134-39D484824A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2204864"/>
            <a:ext cx="11340000" cy="28533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CB7C04-C2F6-B7BB-AB75-10BB763FE9D9}"/>
              </a:ext>
            </a:extLst>
          </p:cNvPr>
          <p:cNvSpPr/>
          <p:nvPr/>
        </p:nvSpPr>
        <p:spPr bwMode="white">
          <a:xfrm>
            <a:off x="1233135" y="4342517"/>
            <a:ext cx="10254559" cy="24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C6269F-6D37-57DC-96C5-F7F97B8840ED}"/>
              </a:ext>
            </a:extLst>
          </p:cNvPr>
          <p:cNvSpPr/>
          <p:nvPr/>
        </p:nvSpPr>
        <p:spPr bwMode="white">
          <a:xfrm>
            <a:off x="1242656" y="4724240"/>
            <a:ext cx="2389874" cy="23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565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B37F73-8EA5-519E-1D11-A77A671A2C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0632544" cy="111152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2842791-5651-0CD3-A806-17CEE4D9B7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13885"/>
            <a:ext cx="10632544" cy="45674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1A54A1-3573-90B5-928E-957B9BB179C9}"/>
              </a:ext>
            </a:extLst>
          </p:cNvPr>
          <p:cNvSpPr/>
          <p:nvPr/>
        </p:nvSpPr>
        <p:spPr bwMode="white">
          <a:xfrm>
            <a:off x="9696400" y="2624309"/>
            <a:ext cx="576064" cy="26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65BF31-D67E-39A7-615E-C62AFB025EFD}"/>
              </a:ext>
            </a:extLst>
          </p:cNvPr>
          <p:cNvSpPr/>
          <p:nvPr/>
        </p:nvSpPr>
        <p:spPr bwMode="white">
          <a:xfrm>
            <a:off x="5924817" y="3004613"/>
            <a:ext cx="4419655" cy="26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326B3E-C5E8-EF4E-AB3F-1CD7B8C16B00}"/>
              </a:ext>
            </a:extLst>
          </p:cNvPr>
          <p:cNvSpPr/>
          <p:nvPr/>
        </p:nvSpPr>
        <p:spPr bwMode="white">
          <a:xfrm>
            <a:off x="5929104" y="3392855"/>
            <a:ext cx="4343359" cy="266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CB1799-8E8C-BCAD-739E-F0372FE59789}"/>
              </a:ext>
            </a:extLst>
          </p:cNvPr>
          <p:cNvSpPr/>
          <p:nvPr/>
        </p:nvSpPr>
        <p:spPr bwMode="white">
          <a:xfrm>
            <a:off x="5955856" y="3768762"/>
            <a:ext cx="3543695" cy="266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EB7E4B4-3D7B-A9E5-1800-D5A53E1B102A}"/>
              </a:ext>
            </a:extLst>
          </p:cNvPr>
          <p:cNvSpPr/>
          <p:nvPr/>
        </p:nvSpPr>
        <p:spPr bwMode="white">
          <a:xfrm>
            <a:off x="7790642" y="4902474"/>
            <a:ext cx="2553829" cy="326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B2D3EE2-0D91-9A94-26B5-22058509DA39}"/>
              </a:ext>
            </a:extLst>
          </p:cNvPr>
          <p:cNvSpPr/>
          <p:nvPr/>
        </p:nvSpPr>
        <p:spPr bwMode="white">
          <a:xfrm>
            <a:off x="5940349" y="5332781"/>
            <a:ext cx="4332113" cy="266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2A5AC5E-ABB3-EF73-D77E-5262AE87C72E}"/>
              </a:ext>
            </a:extLst>
          </p:cNvPr>
          <p:cNvSpPr/>
          <p:nvPr/>
        </p:nvSpPr>
        <p:spPr bwMode="white">
          <a:xfrm>
            <a:off x="5934441" y="5702485"/>
            <a:ext cx="2616330" cy="279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9C086F59-35E8-F23C-220F-BF46CCBF75F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408916"/>
            <a:ext cx="10552167" cy="369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203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DBAE8E-C533-62DB-F662-3800BE6DF8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328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8836D4-71E3-1FB5-F6B1-C12642F6636D}"/>
              </a:ext>
            </a:extLst>
          </p:cNvPr>
          <p:cNvSpPr/>
          <p:nvPr/>
        </p:nvSpPr>
        <p:spPr bwMode="white">
          <a:xfrm>
            <a:off x="797984" y="3427158"/>
            <a:ext cx="10264080" cy="247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5C7F5A-9F38-12F3-B6F4-9E7E90980592}"/>
              </a:ext>
            </a:extLst>
          </p:cNvPr>
          <p:cNvSpPr/>
          <p:nvPr/>
        </p:nvSpPr>
        <p:spPr bwMode="white">
          <a:xfrm>
            <a:off x="807506" y="3799080"/>
            <a:ext cx="8283627" cy="247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140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4ACC78-5822-43AC-D5B0-14596D8B75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30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69F20E-56D4-DB0D-C6BC-E688D4BCAE43}"/>
              </a:ext>
            </a:extLst>
          </p:cNvPr>
          <p:cNvSpPr/>
          <p:nvPr/>
        </p:nvSpPr>
        <p:spPr bwMode="white">
          <a:xfrm>
            <a:off x="5577732" y="3823632"/>
            <a:ext cx="5474811" cy="285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004D58-0B72-8A29-0FB0-B0415E046E3F}"/>
              </a:ext>
            </a:extLst>
          </p:cNvPr>
          <p:cNvSpPr/>
          <p:nvPr/>
        </p:nvSpPr>
        <p:spPr bwMode="white">
          <a:xfrm>
            <a:off x="1083627" y="4233131"/>
            <a:ext cx="3037330" cy="285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3AB167-96D8-D469-B5DC-2EA1343CF8C4}"/>
              </a:ext>
            </a:extLst>
          </p:cNvPr>
          <p:cNvSpPr/>
          <p:nvPr/>
        </p:nvSpPr>
        <p:spPr bwMode="white">
          <a:xfrm>
            <a:off x="5501561" y="4642630"/>
            <a:ext cx="5550982" cy="285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83F66E-2F1B-926E-A97A-1B7D41FF9DC0}"/>
              </a:ext>
            </a:extLst>
          </p:cNvPr>
          <p:cNvSpPr/>
          <p:nvPr/>
        </p:nvSpPr>
        <p:spPr bwMode="white">
          <a:xfrm>
            <a:off x="1083627" y="5061652"/>
            <a:ext cx="4951133" cy="285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395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55FD9D-BC59-C6DD-77B0-CFA3DFDB61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11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4347B9-60DC-047B-F141-526D44EC3E40}"/>
              </a:ext>
            </a:extLst>
          </p:cNvPr>
          <p:cNvSpPr/>
          <p:nvPr/>
        </p:nvSpPr>
        <p:spPr bwMode="white">
          <a:xfrm>
            <a:off x="10928765" y="2264706"/>
            <a:ext cx="228513" cy="219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757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2B73FF-BD48-F110-032D-127EA2A251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739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F28CF7-2C3A-E4D1-D981-8176C848F498}"/>
              </a:ext>
            </a:extLst>
          </p:cNvPr>
          <p:cNvSpPr/>
          <p:nvPr/>
        </p:nvSpPr>
        <p:spPr bwMode="white">
          <a:xfrm>
            <a:off x="10928765" y="1425348"/>
            <a:ext cx="266599" cy="21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9283A81-89A3-DB2B-F1BD-BB109263ED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68978"/>
            <a:ext cx="11340000" cy="293869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F21088-01F8-D6D2-6B3D-8AB4B6F4B8DC}"/>
              </a:ext>
            </a:extLst>
          </p:cNvPr>
          <p:cNvSpPr/>
          <p:nvPr/>
        </p:nvSpPr>
        <p:spPr bwMode="white">
          <a:xfrm>
            <a:off x="10947808" y="4313557"/>
            <a:ext cx="209471" cy="219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437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A27EC1-A14F-7F95-3673-724C95DA4B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47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0B3555-C1F6-A091-7C88-22029A096EF0}"/>
              </a:ext>
            </a:extLst>
          </p:cNvPr>
          <p:cNvSpPr/>
          <p:nvPr/>
        </p:nvSpPr>
        <p:spPr bwMode="white">
          <a:xfrm>
            <a:off x="10947808" y="1777633"/>
            <a:ext cx="209471" cy="219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2F2E9C-BA6D-F8FA-F326-F071A2F60078}"/>
              </a:ext>
            </a:extLst>
          </p:cNvPr>
          <p:cNvSpPr/>
          <p:nvPr/>
        </p:nvSpPr>
        <p:spPr bwMode="white">
          <a:xfrm>
            <a:off x="10928765" y="3408887"/>
            <a:ext cx="238035" cy="219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25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13AA6A-9048-722B-13D4-7D3F263D3B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04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11CB51-49EE-38DE-09EB-FD13329638D4}"/>
              </a:ext>
            </a:extLst>
          </p:cNvPr>
          <p:cNvSpPr/>
          <p:nvPr/>
        </p:nvSpPr>
        <p:spPr bwMode="white">
          <a:xfrm>
            <a:off x="10938287" y="1815192"/>
            <a:ext cx="238035" cy="219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FCB16E8-0D8A-587E-0150-6AAB62A7E3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51632"/>
            <a:ext cx="11340000" cy="248568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87C7EC-769F-435D-2BD3-E0727B860DB9}"/>
              </a:ext>
            </a:extLst>
          </p:cNvPr>
          <p:cNvSpPr/>
          <p:nvPr/>
        </p:nvSpPr>
        <p:spPr bwMode="white">
          <a:xfrm>
            <a:off x="10947808" y="4265910"/>
            <a:ext cx="209471" cy="219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67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A4E852-448D-4A35-9A44-70F310BEAF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181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556F8D-E871-4633-A670-07825A8F9B1A}"/>
              </a:ext>
            </a:extLst>
          </p:cNvPr>
          <p:cNvSpPr/>
          <p:nvPr/>
        </p:nvSpPr>
        <p:spPr bwMode="white">
          <a:xfrm>
            <a:off x="10947808" y="2189169"/>
            <a:ext cx="209471" cy="219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421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D3AFB1-B7C0-1351-0ADC-FE02887851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45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0D1382-1757-BC23-E2BF-A27F8C244F35}"/>
              </a:ext>
            </a:extLst>
          </p:cNvPr>
          <p:cNvSpPr/>
          <p:nvPr/>
        </p:nvSpPr>
        <p:spPr bwMode="white">
          <a:xfrm>
            <a:off x="10900201" y="2233024"/>
            <a:ext cx="266600" cy="21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1EAB9AD-A409-A886-7EF4-F479C2E1DA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89040"/>
            <a:ext cx="11340000" cy="160319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F14365-C440-1C38-B933-A1CCE9F7DACA}"/>
              </a:ext>
            </a:extLst>
          </p:cNvPr>
          <p:cNvSpPr/>
          <p:nvPr/>
        </p:nvSpPr>
        <p:spPr bwMode="white">
          <a:xfrm>
            <a:off x="10928765" y="4275722"/>
            <a:ext cx="218992" cy="209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ABCF069C-9E92-CD78-0955-AD8D1423E55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5355090"/>
            <a:ext cx="11340000" cy="458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054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060F55-4EAF-1859-14DA-0B25EC73D8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680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8E8163-9704-22A1-CF71-8034732A47A1}"/>
              </a:ext>
            </a:extLst>
          </p:cNvPr>
          <p:cNvSpPr/>
          <p:nvPr/>
        </p:nvSpPr>
        <p:spPr bwMode="white">
          <a:xfrm>
            <a:off x="10919244" y="1004819"/>
            <a:ext cx="238035" cy="219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888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2024-10-13T04:12:37Z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