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8" r:id="rId3"/>
    <p:sldId id="354" r:id="rId4"/>
    <p:sldId id="353" r:id="rId5"/>
    <p:sldId id="350" r:id="rId6"/>
    <p:sldId id="349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86" autoAdjust="0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E1D69-0A92-67DF-8E70-0C24A053F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8943" b="-1488"/>
          <a:stretch/>
        </p:blipFill>
        <p:spPr>
          <a:xfrm>
            <a:off x="2747156" y="2916224"/>
            <a:ext cx="6697687" cy="944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95BF3-964B-D9B1-D888-6D22DD45A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9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EB20D-4989-8F8F-C49E-A442F4C126AC}"/>
              </a:ext>
            </a:extLst>
          </p:cNvPr>
          <p:cNvSpPr/>
          <p:nvPr/>
        </p:nvSpPr>
        <p:spPr bwMode="white">
          <a:xfrm>
            <a:off x="10928765" y="2158795"/>
            <a:ext cx="218992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8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1E294-E07C-4765-F8A4-A8F2F7B338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3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6F406-5D0B-CEFB-43C4-628AC703A22E}"/>
              </a:ext>
            </a:extLst>
          </p:cNvPr>
          <p:cNvSpPr/>
          <p:nvPr/>
        </p:nvSpPr>
        <p:spPr bwMode="white">
          <a:xfrm>
            <a:off x="10928765" y="1740621"/>
            <a:ext cx="218992" cy="2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6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2420D-4274-197C-4A94-BB9794D68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DB6DD-4527-F3DB-BC1A-59E4A375299C}"/>
              </a:ext>
            </a:extLst>
          </p:cNvPr>
          <p:cNvSpPr/>
          <p:nvPr/>
        </p:nvSpPr>
        <p:spPr bwMode="white">
          <a:xfrm>
            <a:off x="788462" y="4568191"/>
            <a:ext cx="10780145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9C83F7-7818-613A-FCDE-68FA8C60D56E}"/>
              </a:ext>
            </a:extLst>
          </p:cNvPr>
          <p:cNvSpPr/>
          <p:nvPr/>
        </p:nvSpPr>
        <p:spPr bwMode="white">
          <a:xfrm>
            <a:off x="788463" y="4920719"/>
            <a:ext cx="1066397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7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0EBF4-E7B0-5C38-4BE7-C1D718A10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87DEF-4D3D-7E96-E5DE-9A7FD8B07CB3}"/>
              </a:ext>
            </a:extLst>
          </p:cNvPr>
          <p:cNvSpPr/>
          <p:nvPr/>
        </p:nvSpPr>
        <p:spPr bwMode="white">
          <a:xfrm>
            <a:off x="321914" y="1348662"/>
            <a:ext cx="10702065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A81BF-F92D-00AB-CF8E-F3FA7F8F3756}"/>
              </a:ext>
            </a:extLst>
          </p:cNvPr>
          <p:cNvSpPr/>
          <p:nvPr/>
        </p:nvSpPr>
        <p:spPr bwMode="white">
          <a:xfrm>
            <a:off x="321914" y="1692318"/>
            <a:ext cx="10702065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670DA-FFF9-C9ED-068C-6FC94DF53B85}"/>
              </a:ext>
            </a:extLst>
          </p:cNvPr>
          <p:cNvSpPr/>
          <p:nvPr/>
        </p:nvSpPr>
        <p:spPr bwMode="white">
          <a:xfrm>
            <a:off x="321914" y="2035974"/>
            <a:ext cx="10730628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621D5A-84F4-5544-7978-DA1D5AD31380}"/>
              </a:ext>
            </a:extLst>
          </p:cNvPr>
          <p:cNvSpPr/>
          <p:nvPr/>
        </p:nvSpPr>
        <p:spPr bwMode="white">
          <a:xfrm>
            <a:off x="321914" y="2379630"/>
            <a:ext cx="10730628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FF9BB5-F0A2-548A-BCC5-6D2DFD61CC0B}"/>
              </a:ext>
            </a:extLst>
          </p:cNvPr>
          <p:cNvSpPr/>
          <p:nvPr/>
        </p:nvSpPr>
        <p:spPr bwMode="white">
          <a:xfrm>
            <a:off x="321914" y="2723286"/>
            <a:ext cx="10721108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5235E1-6088-EA0D-606C-EB2C54FD9B35}"/>
              </a:ext>
            </a:extLst>
          </p:cNvPr>
          <p:cNvSpPr/>
          <p:nvPr/>
        </p:nvSpPr>
        <p:spPr bwMode="white">
          <a:xfrm>
            <a:off x="321914" y="3066942"/>
            <a:ext cx="10378337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131E5-D025-840C-D211-39EA5236D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22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F303B-B603-A581-40C1-69C1CD06A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5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81CEF-2E1C-597F-086C-347CA8871D1F}"/>
              </a:ext>
            </a:extLst>
          </p:cNvPr>
          <p:cNvSpPr/>
          <p:nvPr/>
        </p:nvSpPr>
        <p:spPr bwMode="white">
          <a:xfrm>
            <a:off x="769420" y="1376881"/>
            <a:ext cx="8169370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4B5AF8-8957-4BAD-6CFA-BF2EC89381AD}"/>
              </a:ext>
            </a:extLst>
          </p:cNvPr>
          <p:cNvSpPr/>
          <p:nvPr/>
        </p:nvSpPr>
        <p:spPr bwMode="white">
          <a:xfrm>
            <a:off x="769420" y="2101741"/>
            <a:ext cx="10245036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9C57B-738D-B5FB-E585-C4C9E3F2D39F}"/>
              </a:ext>
            </a:extLst>
          </p:cNvPr>
          <p:cNvSpPr/>
          <p:nvPr/>
        </p:nvSpPr>
        <p:spPr bwMode="white">
          <a:xfrm>
            <a:off x="759899" y="2445096"/>
            <a:ext cx="10264080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741939-E1F3-903A-20DF-227D9D724169}"/>
              </a:ext>
            </a:extLst>
          </p:cNvPr>
          <p:cNvSpPr/>
          <p:nvPr/>
        </p:nvSpPr>
        <p:spPr bwMode="white">
          <a:xfrm>
            <a:off x="788463" y="2807526"/>
            <a:ext cx="121874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6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AEAC9-63A3-F28E-22ED-93F40A3DE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66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BD14B-1742-64E0-9587-A3D34232F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38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F0C71-F9C7-67A5-A51E-B9027C8E41DF}"/>
              </a:ext>
            </a:extLst>
          </p:cNvPr>
          <p:cNvSpPr/>
          <p:nvPr/>
        </p:nvSpPr>
        <p:spPr bwMode="white">
          <a:xfrm>
            <a:off x="769420" y="1748571"/>
            <a:ext cx="1026407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7ED6E-2A98-B4F6-F3A7-301DB4E55FD2}"/>
              </a:ext>
            </a:extLst>
          </p:cNvPr>
          <p:cNvSpPr/>
          <p:nvPr/>
        </p:nvSpPr>
        <p:spPr bwMode="white">
          <a:xfrm>
            <a:off x="788463" y="2091813"/>
            <a:ext cx="847405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E69AE-31DB-6602-387C-F8FA29CBC397}"/>
              </a:ext>
            </a:extLst>
          </p:cNvPr>
          <p:cNvSpPr/>
          <p:nvPr/>
        </p:nvSpPr>
        <p:spPr bwMode="white">
          <a:xfrm>
            <a:off x="797984" y="2435055"/>
            <a:ext cx="10225993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FC9702-5AD5-32DE-5BEC-8ED9690E245F}"/>
              </a:ext>
            </a:extLst>
          </p:cNvPr>
          <p:cNvSpPr/>
          <p:nvPr/>
        </p:nvSpPr>
        <p:spPr bwMode="white">
          <a:xfrm>
            <a:off x="778942" y="2797366"/>
            <a:ext cx="714105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8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2B672-2671-9482-AB95-1E91CBC2C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61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C2F535-E532-C649-FB23-C6D4185E2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928"/>
            <a:ext cx="11340000" cy="3382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8F1A6-BAE9-7C1C-5D4D-ADFA045C2134}"/>
              </a:ext>
            </a:extLst>
          </p:cNvPr>
          <p:cNvSpPr/>
          <p:nvPr/>
        </p:nvSpPr>
        <p:spPr bwMode="white">
          <a:xfrm>
            <a:off x="769420" y="3638559"/>
            <a:ext cx="6760201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EA2E8-9381-8240-5BA7-6A67B325E7A1}"/>
              </a:ext>
            </a:extLst>
          </p:cNvPr>
          <p:cNvSpPr/>
          <p:nvPr/>
        </p:nvSpPr>
        <p:spPr bwMode="white">
          <a:xfrm>
            <a:off x="769420" y="4782067"/>
            <a:ext cx="10273602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ECD7A-B5F5-297D-4730-D03D7E57833D}"/>
              </a:ext>
            </a:extLst>
          </p:cNvPr>
          <p:cNvSpPr/>
          <p:nvPr/>
        </p:nvSpPr>
        <p:spPr bwMode="white">
          <a:xfrm>
            <a:off x="769420" y="5134649"/>
            <a:ext cx="10254559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C7FA39-FDBA-18E4-0985-2D7F5D6CA0C8}"/>
              </a:ext>
            </a:extLst>
          </p:cNvPr>
          <p:cNvSpPr/>
          <p:nvPr/>
        </p:nvSpPr>
        <p:spPr bwMode="white">
          <a:xfrm>
            <a:off x="759899" y="5496760"/>
            <a:ext cx="10264080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4B5318-6768-B5D8-0C74-F6FB58DD9A5B}"/>
              </a:ext>
            </a:extLst>
          </p:cNvPr>
          <p:cNvSpPr/>
          <p:nvPr/>
        </p:nvSpPr>
        <p:spPr bwMode="white">
          <a:xfrm>
            <a:off x="769420" y="5858871"/>
            <a:ext cx="3808564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6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E3E19-3E19-68EB-5609-4788E48BBC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3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3C2D6-F6E9-EF74-BE72-51797A6BDEE6}"/>
              </a:ext>
            </a:extLst>
          </p:cNvPr>
          <p:cNvSpPr/>
          <p:nvPr/>
        </p:nvSpPr>
        <p:spPr bwMode="white">
          <a:xfrm>
            <a:off x="1235969" y="4457307"/>
            <a:ext cx="10254559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B0647-7589-7631-54B0-D81869CE5844}"/>
              </a:ext>
            </a:extLst>
          </p:cNvPr>
          <p:cNvSpPr/>
          <p:nvPr/>
        </p:nvSpPr>
        <p:spPr bwMode="white">
          <a:xfrm>
            <a:off x="1245491" y="4819714"/>
            <a:ext cx="8931083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D6722-3C45-1A5B-F2FA-7B20687C2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8835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B83F5C-07B5-174E-64AC-5A186EAEFC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2570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A0981-350F-998E-C2A3-5290A4A5F749}"/>
              </a:ext>
            </a:extLst>
          </p:cNvPr>
          <p:cNvSpPr/>
          <p:nvPr/>
        </p:nvSpPr>
        <p:spPr bwMode="white">
          <a:xfrm>
            <a:off x="10919244" y="2953566"/>
            <a:ext cx="238035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3681CA-F833-1D50-00DA-9F83FEC7BD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04"/>
            <a:ext cx="11340000" cy="19355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F69C6-C925-97CF-A343-F4C146F75680}"/>
              </a:ext>
            </a:extLst>
          </p:cNvPr>
          <p:cNvSpPr/>
          <p:nvPr/>
        </p:nvSpPr>
        <p:spPr bwMode="white">
          <a:xfrm>
            <a:off x="10928765" y="4841851"/>
            <a:ext cx="22851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3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31648-486B-8E53-6D21-A9781B4AFF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40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FBCD7-2C53-B545-6C64-C7D33CC7A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9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A39FE-A4FA-8992-4B33-CFD2D6B6B5B1}"/>
              </a:ext>
            </a:extLst>
          </p:cNvPr>
          <p:cNvSpPr/>
          <p:nvPr/>
        </p:nvSpPr>
        <p:spPr bwMode="white">
          <a:xfrm>
            <a:off x="769420" y="1722186"/>
            <a:ext cx="10264079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E17C0-6392-1F68-8F6E-EC708F6E5189}"/>
              </a:ext>
            </a:extLst>
          </p:cNvPr>
          <p:cNvSpPr/>
          <p:nvPr/>
        </p:nvSpPr>
        <p:spPr bwMode="white">
          <a:xfrm>
            <a:off x="769420" y="2085478"/>
            <a:ext cx="8236019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4F2D3-17B5-5315-8103-58BB3B7D451C}"/>
              </a:ext>
            </a:extLst>
          </p:cNvPr>
          <p:cNvSpPr/>
          <p:nvPr/>
        </p:nvSpPr>
        <p:spPr bwMode="white">
          <a:xfrm>
            <a:off x="759899" y="2439210"/>
            <a:ext cx="10273603" cy="2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BBC53-0276-CB63-2F87-C8A97A268923}"/>
              </a:ext>
            </a:extLst>
          </p:cNvPr>
          <p:cNvSpPr/>
          <p:nvPr/>
        </p:nvSpPr>
        <p:spPr bwMode="white">
          <a:xfrm>
            <a:off x="778942" y="2802501"/>
            <a:ext cx="5341511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2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F2BF8-94D0-7FB7-190E-31CF4F815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0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9A48C0-56B6-0D1B-9146-FD3DA1F93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321892"/>
            <a:ext cx="11340000" cy="691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26606-6DFE-B214-6919-03E51DF8ABCF}"/>
              </a:ext>
            </a:extLst>
          </p:cNvPr>
          <p:cNvSpPr/>
          <p:nvPr/>
        </p:nvSpPr>
        <p:spPr bwMode="white">
          <a:xfrm>
            <a:off x="788463" y="3322595"/>
            <a:ext cx="10254559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CA6B6-F343-DA69-B2A9-F888A03CCA0F}"/>
              </a:ext>
            </a:extLst>
          </p:cNvPr>
          <p:cNvSpPr/>
          <p:nvPr/>
        </p:nvSpPr>
        <p:spPr bwMode="white">
          <a:xfrm>
            <a:off x="778942" y="3685031"/>
            <a:ext cx="10273602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3C666-AAF6-CC74-CE22-1BC4A7410D31}"/>
              </a:ext>
            </a:extLst>
          </p:cNvPr>
          <p:cNvSpPr/>
          <p:nvPr/>
        </p:nvSpPr>
        <p:spPr bwMode="white">
          <a:xfrm>
            <a:off x="788463" y="4037928"/>
            <a:ext cx="10264079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E45865-1FBD-CCEC-ED43-B2FF7A714924}"/>
              </a:ext>
            </a:extLst>
          </p:cNvPr>
          <p:cNvSpPr/>
          <p:nvPr/>
        </p:nvSpPr>
        <p:spPr bwMode="white">
          <a:xfrm>
            <a:off x="766586" y="4389100"/>
            <a:ext cx="10283122" cy="2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ECD5A4-21D4-A8E6-0DB5-431E1D0C2118}"/>
              </a:ext>
            </a:extLst>
          </p:cNvPr>
          <p:cNvSpPr/>
          <p:nvPr/>
        </p:nvSpPr>
        <p:spPr bwMode="white">
          <a:xfrm>
            <a:off x="766586" y="4734742"/>
            <a:ext cx="1761460" cy="2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6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EA8F7-35E5-5243-5496-D9E666C14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016C8-A7D0-E07A-DF82-505D447FF8BC}"/>
              </a:ext>
            </a:extLst>
          </p:cNvPr>
          <p:cNvSpPr/>
          <p:nvPr/>
        </p:nvSpPr>
        <p:spPr bwMode="white">
          <a:xfrm>
            <a:off x="1235969" y="5632749"/>
            <a:ext cx="6246045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7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15ED7-73B6-D633-DACA-5479CF619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0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5688C-0513-DCDB-4D76-AC6DB9099EC1}"/>
              </a:ext>
            </a:extLst>
          </p:cNvPr>
          <p:cNvSpPr/>
          <p:nvPr/>
        </p:nvSpPr>
        <p:spPr bwMode="white">
          <a:xfrm>
            <a:off x="788463" y="2890085"/>
            <a:ext cx="10283122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684F6-0DED-593A-56E5-3811C4A5B74D}"/>
              </a:ext>
            </a:extLst>
          </p:cNvPr>
          <p:cNvSpPr/>
          <p:nvPr/>
        </p:nvSpPr>
        <p:spPr bwMode="white">
          <a:xfrm>
            <a:off x="845591" y="3242397"/>
            <a:ext cx="10206952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B2EB3D-ADB7-4FB4-C513-E7A24729C4B2}"/>
              </a:ext>
            </a:extLst>
          </p:cNvPr>
          <p:cNvSpPr/>
          <p:nvPr/>
        </p:nvSpPr>
        <p:spPr bwMode="white">
          <a:xfrm>
            <a:off x="788463" y="3594709"/>
            <a:ext cx="10273602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1125E-80DB-B4D8-6438-673DD4BDCAF2}"/>
              </a:ext>
            </a:extLst>
          </p:cNvPr>
          <p:cNvSpPr/>
          <p:nvPr/>
        </p:nvSpPr>
        <p:spPr bwMode="white">
          <a:xfrm>
            <a:off x="845591" y="3947020"/>
            <a:ext cx="10434985" cy="3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2A6A0A-A902-BE21-2570-3D8A7C92BB58}"/>
              </a:ext>
            </a:extLst>
          </p:cNvPr>
          <p:cNvSpPr/>
          <p:nvPr/>
        </p:nvSpPr>
        <p:spPr bwMode="white">
          <a:xfrm>
            <a:off x="807506" y="4289811"/>
            <a:ext cx="10254559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F4981D-D8FA-D651-4810-D9A3B229EF3A}"/>
              </a:ext>
            </a:extLst>
          </p:cNvPr>
          <p:cNvSpPr/>
          <p:nvPr/>
        </p:nvSpPr>
        <p:spPr bwMode="white">
          <a:xfrm>
            <a:off x="797984" y="4642123"/>
            <a:ext cx="10254559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9715F0-2230-964E-7AC7-09B54841B32B}"/>
              </a:ext>
            </a:extLst>
          </p:cNvPr>
          <p:cNvSpPr/>
          <p:nvPr/>
        </p:nvSpPr>
        <p:spPr bwMode="white">
          <a:xfrm>
            <a:off x="788463" y="5003957"/>
            <a:ext cx="2009017" cy="2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6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4F259-1DE7-63AD-1428-F83533AF9B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755CE-1418-16BB-86A0-65E990CC6905}"/>
              </a:ext>
            </a:extLst>
          </p:cNvPr>
          <p:cNvSpPr/>
          <p:nvPr/>
        </p:nvSpPr>
        <p:spPr bwMode="white">
          <a:xfrm>
            <a:off x="807506" y="4274015"/>
            <a:ext cx="10264079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50E7E-D98C-4631-FD90-A13FAA585DC7}"/>
              </a:ext>
            </a:extLst>
          </p:cNvPr>
          <p:cNvSpPr/>
          <p:nvPr/>
        </p:nvSpPr>
        <p:spPr bwMode="white">
          <a:xfrm>
            <a:off x="807506" y="4617135"/>
            <a:ext cx="5665239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0A072-4AB6-106D-76D9-01C5EA47A3B9}"/>
              </a:ext>
            </a:extLst>
          </p:cNvPr>
          <p:cNvSpPr/>
          <p:nvPr/>
        </p:nvSpPr>
        <p:spPr bwMode="white">
          <a:xfrm>
            <a:off x="826549" y="4969787"/>
            <a:ext cx="6674508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3758E-7CC3-504D-5673-54857E9A6E96}"/>
              </a:ext>
            </a:extLst>
          </p:cNvPr>
          <p:cNvSpPr/>
          <p:nvPr/>
        </p:nvSpPr>
        <p:spPr bwMode="white">
          <a:xfrm>
            <a:off x="826549" y="5322438"/>
            <a:ext cx="10235516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819C8-95AB-60B8-38C7-55FF1166CB85}"/>
              </a:ext>
            </a:extLst>
          </p:cNvPr>
          <p:cNvSpPr/>
          <p:nvPr/>
        </p:nvSpPr>
        <p:spPr bwMode="white">
          <a:xfrm>
            <a:off x="826549" y="5675089"/>
            <a:ext cx="6864937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21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77929-6685-14DB-31D4-5CC6301F56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8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BD39C-2E9C-D7C9-E622-7A36F67077CF}"/>
              </a:ext>
            </a:extLst>
          </p:cNvPr>
          <p:cNvSpPr/>
          <p:nvPr/>
        </p:nvSpPr>
        <p:spPr bwMode="white">
          <a:xfrm>
            <a:off x="769420" y="1750461"/>
            <a:ext cx="10245036" cy="2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FB0C67-793C-915D-D30A-C4BAF75380A9}"/>
              </a:ext>
            </a:extLst>
          </p:cNvPr>
          <p:cNvSpPr/>
          <p:nvPr/>
        </p:nvSpPr>
        <p:spPr bwMode="white">
          <a:xfrm>
            <a:off x="759899" y="2104023"/>
            <a:ext cx="6379345" cy="2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0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3D393-1274-0F1D-7C4A-006AF5F41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CC733-10D7-3B50-91B4-C38196CD2ABE}"/>
              </a:ext>
            </a:extLst>
          </p:cNvPr>
          <p:cNvSpPr/>
          <p:nvPr/>
        </p:nvSpPr>
        <p:spPr bwMode="white">
          <a:xfrm>
            <a:off x="10947808" y="2436442"/>
            <a:ext cx="218992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36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2EF0D-DEAD-8744-76CD-D7AC0333B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1E0EA-33D5-4DFF-A07A-E46B0EB4F6E9}"/>
              </a:ext>
            </a:extLst>
          </p:cNvPr>
          <p:cNvSpPr/>
          <p:nvPr/>
        </p:nvSpPr>
        <p:spPr bwMode="white">
          <a:xfrm>
            <a:off x="10909722" y="1004918"/>
            <a:ext cx="266599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8159C8-0BA2-733A-5080-A03A2DE489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91910"/>
            <a:ext cx="11340000" cy="203561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367BE32-98B9-22A7-4C84-CCDAEDDFAD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816854"/>
            <a:ext cx="11340000" cy="11472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C71FED-15E9-41F7-A2E6-2A3078E92C7F}"/>
              </a:ext>
            </a:extLst>
          </p:cNvPr>
          <p:cNvSpPr/>
          <p:nvPr/>
        </p:nvSpPr>
        <p:spPr bwMode="white">
          <a:xfrm>
            <a:off x="11006266" y="4902896"/>
            <a:ext cx="228513" cy="22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54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DA724-7388-A18E-979E-B7DDE0390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343AC-FEE2-939F-199E-3FD709FCE3FF}"/>
              </a:ext>
            </a:extLst>
          </p:cNvPr>
          <p:cNvSpPr/>
          <p:nvPr/>
        </p:nvSpPr>
        <p:spPr bwMode="white">
          <a:xfrm>
            <a:off x="10909722" y="966779"/>
            <a:ext cx="266599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941E9-CFB8-BB3A-7F67-BAC1BD22D4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2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DFDC22-5DFF-4BD0-EA4E-7B1916B068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4509120"/>
            <a:ext cx="11340000" cy="1885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922E78-4B5F-F854-D94E-92CB63007838}"/>
              </a:ext>
            </a:extLst>
          </p:cNvPr>
          <p:cNvSpPr/>
          <p:nvPr/>
        </p:nvSpPr>
        <p:spPr bwMode="white">
          <a:xfrm>
            <a:off x="10934258" y="4585305"/>
            <a:ext cx="228513" cy="2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9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0BEA8-9C8B-2C0A-9FEE-D4EFE2161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929ED-D6F8-C3AD-613C-72F9D3F3DABF}"/>
              </a:ext>
            </a:extLst>
          </p:cNvPr>
          <p:cNvSpPr/>
          <p:nvPr/>
        </p:nvSpPr>
        <p:spPr bwMode="white">
          <a:xfrm>
            <a:off x="10928765" y="958496"/>
            <a:ext cx="238035" cy="2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955DA7-4EC5-AFD3-F132-3BB36687A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68760"/>
            <a:ext cx="11340000" cy="516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8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221D6-786D-5A72-DD02-3C830B7B3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1B256-A548-6144-16C9-5A975070FF0B}"/>
              </a:ext>
            </a:extLst>
          </p:cNvPr>
          <p:cNvSpPr/>
          <p:nvPr/>
        </p:nvSpPr>
        <p:spPr bwMode="white">
          <a:xfrm>
            <a:off x="10947808" y="2541260"/>
            <a:ext cx="209471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35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6CD6A-651C-22C8-712D-7F1C7EAF7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6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156BB-920C-8486-0697-210B0948907E}"/>
              </a:ext>
            </a:extLst>
          </p:cNvPr>
          <p:cNvSpPr/>
          <p:nvPr/>
        </p:nvSpPr>
        <p:spPr bwMode="white">
          <a:xfrm>
            <a:off x="10900201" y="1767794"/>
            <a:ext cx="266600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6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2024-10-13T03:51:55Z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