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67" r:id="rId3"/>
    <p:sldId id="366" r:id="rId4"/>
    <p:sldId id="365" r:id="rId5"/>
    <p:sldId id="364" r:id="rId6"/>
    <p:sldId id="359" r:id="rId7"/>
    <p:sldId id="358" r:id="rId8"/>
    <p:sldId id="362" r:id="rId9"/>
    <p:sldId id="361" r:id="rId10"/>
    <p:sldId id="354" r:id="rId11"/>
    <p:sldId id="353" r:id="rId12"/>
    <p:sldId id="352" r:id="rId13"/>
    <p:sldId id="350" r:id="rId14"/>
    <p:sldId id="349" r:id="rId15"/>
    <p:sldId id="348" r:id="rId16"/>
    <p:sldId id="347" r:id="rId17"/>
    <p:sldId id="346" r:id="rId18"/>
    <p:sldId id="345" r:id="rId19"/>
    <p:sldId id="343" r:id="rId20"/>
    <p:sldId id="341" r:id="rId21"/>
    <p:sldId id="340" r:id="rId22"/>
    <p:sldId id="339" r:id="rId23"/>
    <p:sldId id="338" r:id="rId24"/>
    <p:sldId id="336" r:id="rId25"/>
    <p:sldId id="335" r:id="rId26"/>
    <p:sldId id="334" r:id="rId27"/>
    <p:sldId id="333" r:id="rId28"/>
    <p:sldId id="331" r:id="rId29"/>
    <p:sldId id="330" r:id="rId30"/>
    <p:sldId id="328" r:id="rId31"/>
    <p:sldId id="327" r:id="rId32"/>
    <p:sldId id="32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04" autoAdjust="0"/>
    <p:restoredTop sz="94660"/>
  </p:normalViewPr>
  <p:slideViewPr>
    <p:cSldViewPr showGuides="1">
      <p:cViewPr>
        <p:scale>
          <a:sx n="50" d="100"/>
          <a:sy n="50" d="100"/>
        </p:scale>
        <p:origin x="240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1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3100D7-7EA2-6D85-6697-AAE3CF2C6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750" y="2043112"/>
            <a:ext cx="10096500" cy="2771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61564-C976-E1C4-2604-A9238BCCB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5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B2B75-42C9-F220-D373-99CFDA1DFFB3}"/>
              </a:ext>
            </a:extLst>
          </p:cNvPr>
          <p:cNvSpPr/>
          <p:nvPr/>
        </p:nvSpPr>
        <p:spPr bwMode="white">
          <a:xfrm>
            <a:off x="10157531" y="3085818"/>
            <a:ext cx="418942" cy="3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20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FA090-3B1C-9B16-846A-30FFF26B3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64704"/>
            <a:ext cx="11340000" cy="507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245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A7667-B5AB-1967-7E23-D737CF4BD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2" y="822165"/>
            <a:ext cx="9967048" cy="44070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3342951-7EE2-A87E-9CA3-60884EC12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2" y="5109548"/>
            <a:ext cx="10613072" cy="172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78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24361-677E-64FB-24A8-C84FAC6AF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6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9114C-90BB-D056-05CF-C166CB2BC7F4}"/>
              </a:ext>
            </a:extLst>
          </p:cNvPr>
          <p:cNvSpPr/>
          <p:nvPr/>
        </p:nvSpPr>
        <p:spPr bwMode="white">
          <a:xfrm>
            <a:off x="10195617" y="4854506"/>
            <a:ext cx="371335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6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30177-C5F9-B86D-00A7-B5FAC528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18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BB5A8-0DF8-FC95-03D4-F194E9C89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70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FD846-897E-DBC6-090A-D0D55B22F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E8D8D-5425-3D0F-F12C-2C8D055A99F7}"/>
              </a:ext>
            </a:extLst>
          </p:cNvPr>
          <p:cNvSpPr/>
          <p:nvPr/>
        </p:nvSpPr>
        <p:spPr bwMode="white">
          <a:xfrm>
            <a:off x="9605289" y="2976804"/>
            <a:ext cx="418942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9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C69B1-73E4-E691-405A-752D48A0F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3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351C29-1651-0EE1-65C2-A116FCE693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80"/>
          <a:stretch/>
        </p:blipFill>
        <p:spPr>
          <a:xfrm>
            <a:off x="360000" y="3815019"/>
            <a:ext cx="11340000" cy="27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372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F9377-8046-4155-BA87-617433D66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4"/>
          <a:stretch/>
        </p:blipFill>
        <p:spPr>
          <a:xfrm>
            <a:off x="360000" y="908720"/>
            <a:ext cx="11340000" cy="256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09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040AB-F057-EAA1-1ECE-AAB4998E8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18484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E3EC3F2-1396-DD99-F041-9D0802515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 b="6423"/>
          <a:stretch/>
        </p:blipFill>
        <p:spPr>
          <a:xfrm>
            <a:off x="948688" y="2217684"/>
            <a:ext cx="10691928" cy="459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24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969983F0-D77C-7D34-0112-E2F5E1A5E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676833"/>
            <a:ext cx="10628674" cy="49327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34E52FA-0714-6D92-761F-9E8E7716D7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980728"/>
            <a:ext cx="11449272" cy="6961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2B2AAE-5E1A-49CC-6C87-7E57386C5C05}"/>
              </a:ext>
            </a:extLst>
          </p:cNvPr>
          <p:cNvSpPr/>
          <p:nvPr/>
        </p:nvSpPr>
        <p:spPr bwMode="white">
          <a:xfrm>
            <a:off x="5375920" y="2492896"/>
            <a:ext cx="1152128" cy="29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14F56-C615-3844-CC9B-09CEA5A7C6E3}"/>
              </a:ext>
            </a:extLst>
          </p:cNvPr>
          <p:cNvSpPr/>
          <p:nvPr/>
        </p:nvSpPr>
        <p:spPr bwMode="white">
          <a:xfrm>
            <a:off x="5343272" y="2930766"/>
            <a:ext cx="1256784" cy="29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81C461-DD81-54C2-5A54-C5E927A6045C}"/>
              </a:ext>
            </a:extLst>
          </p:cNvPr>
          <p:cNvSpPr/>
          <p:nvPr/>
        </p:nvSpPr>
        <p:spPr bwMode="white">
          <a:xfrm>
            <a:off x="6816080" y="3501008"/>
            <a:ext cx="1152128" cy="29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632FDA-66CD-033A-F80C-864E02273ED1}"/>
              </a:ext>
            </a:extLst>
          </p:cNvPr>
          <p:cNvSpPr/>
          <p:nvPr/>
        </p:nvSpPr>
        <p:spPr bwMode="white">
          <a:xfrm>
            <a:off x="6763752" y="3857241"/>
            <a:ext cx="1420480" cy="36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E05721-0836-35C2-845C-1836144E3086}"/>
              </a:ext>
            </a:extLst>
          </p:cNvPr>
          <p:cNvSpPr/>
          <p:nvPr/>
        </p:nvSpPr>
        <p:spPr bwMode="white">
          <a:xfrm>
            <a:off x="8472264" y="4385915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7E049C3-CABE-D40F-C785-6B2A72B5251E}"/>
              </a:ext>
            </a:extLst>
          </p:cNvPr>
          <p:cNvSpPr/>
          <p:nvPr/>
        </p:nvSpPr>
        <p:spPr bwMode="white">
          <a:xfrm>
            <a:off x="7248128" y="4840663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A5A9AD-2F48-6B8D-803C-DDA95356EF6F}"/>
              </a:ext>
            </a:extLst>
          </p:cNvPr>
          <p:cNvSpPr/>
          <p:nvPr/>
        </p:nvSpPr>
        <p:spPr bwMode="white">
          <a:xfrm>
            <a:off x="9192344" y="5733256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41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E2907-00D7-78BD-3F3C-48B577BC6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4F6A9-17E7-3F41-9957-96B516412340}"/>
              </a:ext>
            </a:extLst>
          </p:cNvPr>
          <p:cNvSpPr/>
          <p:nvPr/>
        </p:nvSpPr>
        <p:spPr bwMode="white">
          <a:xfrm>
            <a:off x="9643375" y="1995561"/>
            <a:ext cx="352292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7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9A2B3-7D33-835B-A6AC-4831ADB7E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5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93B799-5271-B179-7544-3F3E69923348}"/>
              </a:ext>
            </a:extLst>
          </p:cNvPr>
          <p:cNvSpPr/>
          <p:nvPr/>
        </p:nvSpPr>
        <p:spPr bwMode="white">
          <a:xfrm>
            <a:off x="10205138" y="3742852"/>
            <a:ext cx="371335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24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396EC-2EA9-F4D9-F25F-FA07A8E86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0754335" cy="544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0048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BD621-7E96-B263-60C0-FDB30F913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92189"/>
            <a:ext cx="10704552" cy="530110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89C5BE-52D1-9092-FD04-1546A0982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57" y="6111372"/>
            <a:ext cx="10980955" cy="9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929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7D067-37C4-9D0A-A3F1-A1A14A8D7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0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8915B-FE7F-39CA-E57D-37BD1052656F}"/>
              </a:ext>
            </a:extLst>
          </p:cNvPr>
          <p:cNvSpPr/>
          <p:nvPr/>
        </p:nvSpPr>
        <p:spPr bwMode="white">
          <a:xfrm>
            <a:off x="10214659" y="5634132"/>
            <a:ext cx="333248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39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9220D-0635-DA84-BD51-F7DEAD842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05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3C71E-C7B9-69AC-8026-F6B699997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43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CADCC-09B3-2657-E37B-FD3807FE0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224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CD17B-E63C-A371-9C4B-87635A897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9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1C02DF-6A73-0151-9BB6-08013339E6B9}"/>
              </a:ext>
            </a:extLst>
          </p:cNvPr>
          <p:cNvSpPr/>
          <p:nvPr/>
        </p:nvSpPr>
        <p:spPr bwMode="white">
          <a:xfrm>
            <a:off x="1140754" y="2881139"/>
            <a:ext cx="9707774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97BB17-4D3A-4AAE-29C2-890DA88D6D45}"/>
              </a:ext>
            </a:extLst>
          </p:cNvPr>
          <p:cNvSpPr/>
          <p:nvPr/>
        </p:nvSpPr>
        <p:spPr bwMode="white">
          <a:xfrm>
            <a:off x="1140754" y="3717032"/>
            <a:ext cx="9707774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3913298-7231-2C27-61AB-1B5981354A68}"/>
              </a:ext>
            </a:extLst>
          </p:cNvPr>
          <p:cNvSpPr/>
          <p:nvPr/>
        </p:nvSpPr>
        <p:spPr bwMode="white">
          <a:xfrm>
            <a:off x="1140754" y="4523671"/>
            <a:ext cx="9707774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E97FEB7-50BE-761D-5754-FD0281BEBF7E}"/>
              </a:ext>
            </a:extLst>
          </p:cNvPr>
          <p:cNvSpPr/>
          <p:nvPr/>
        </p:nvSpPr>
        <p:spPr bwMode="white">
          <a:xfrm>
            <a:off x="1140754" y="5359564"/>
            <a:ext cx="9707774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9F04D-848E-05EA-830D-9570EFE06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619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4A6FF4-EB55-B379-C369-07AAD391ACA4}"/>
              </a:ext>
            </a:extLst>
          </p:cNvPr>
          <p:cNvSpPr/>
          <p:nvPr/>
        </p:nvSpPr>
        <p:spPr bwMode="white">
          <a:xfrm>
            <a:off x="321914" y="1988840"/>
            <a:ext cx="9806534" cy="53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65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962ED-22CE-3F0A-B31C-B29859207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57"/>
          <a:stretch/>
        </p:blipFill>
        <p:spPr>
          <a:xfrm>
            <a:off x="732664" y="2060848"/>
            <a:ext cx="11340000" cy="31424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A0154C0-95A3-710E-8035-B9E95460A6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09312" cy="72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860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FC765-19A9-BD8E-4DFB-8673A83DD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3778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DEC94-008D-CCBE-E79E-31B2FA33F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9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B6958-046A-1C98-0EE2-50143DF129CB}"/>
              </a:ext>
            </a:extLst>
          </p:cNvPr>
          <p:cNvSpPr/>
          <p:nvPr/>
        </p:nvSpPr>
        <p:spPr bwMode="white">
          <a:xfrm>
            <a:off x="1140755" y="2909416"/>
            <a:ext cx="9563757" cy="4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3F18EE-13C4-3494-4C4C-A7D27A097550}"/>
              </a:ext>
            </a:extLst>
          </p:cNvPr>
          <p:cNvSpPr/>
          <p:nvPr/>
        </p:nvSpPr>
        <p:spPr bwMode="white">
          <a:xfrm>
            <a:off x="1140754" y="3766513"/>
            <a:ext cx="9707773" cy="4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7799E6-EED0-91CA-8924-F172357B7399}"/>
              </a:ext>
            </a:extLst>
          </p:cNvPr>
          <p:cNvSpPr/>
          <p:nvPr/>
        </p:nvSpPr>
        <p:spPr bwMode="white">
          <a:xfrm>
            <a:off x="1140754" y="4623610"/>
            <a:ext cx="9419741" cy="4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83FCDB-1BA7-9748-6E07-EA08CCDF351E}"/>
              </a:ext>
            </a:extLst>
          </p:cNvPr>
          <p:cNvSpPr/>
          <p:nvPr/>
        </p:nvSpPr>
        <p:spPr bwMode="white">
          <a:xfrm>
            <a:off x="1159798" y="5471183"/>
            <a:ext cx="9707773" cy="4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71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25DED-D49A-F8DA-4FD0-BBA85F886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99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E02004-76D3-EEBF-8503-E6C3D58FB9DD}"/>
              </a:ext>
            </a:extLst>
          </p:cNvPr>
          <p:cNvSpPr/>
          <p:nvPr/>
        </p:nvSpPr>
        <p:spPr bwMode="white">
          <a:xfrm>
            <a:off x="321914" y="1987032"/>
            <a:ext cx="9473802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06D2A0-E128-BDE5-FB06-C3C5B8553F85}"/>
              </a:ext>
            </a:extLst>
          </p:cNvPr>
          <p:cNvSpPr/>
          <p:nvPr/>
        </p:nvSpPr>
        <p:spPr bwMode="white">
          <a:xfrm>
            <a:off x="321914" y="2835679"/>
            <a:ext cx="9473803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5691BB-2C15-56DA-0FE2-A5B1134C7926}"/>
              </a:ext>
            </a:extLst>
          </p:cNvPr>
          <p:cNvSpPr/>
          <p:nvPr/>
        </p:nvSpPr>
        <p:spPr bwMode="white">
          <a:xfrm>
            <a:off x="321914" y="3693863"/>
            <a:ext cx="9590510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61A437-70F4-3E93-DB76-3F451D79BA21}"/>
              </a:ext>
            </a:extLst>
          </p:cNvPr>
          <p:cNvSpPr/>
          <p:nvPr/>
        </p:nvSpPr>
        <p:spPr bwMode="white">
          <a:xfrm>
            <a:off x="321914" y="4542511"/>
            <a:ext cx="9590510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3968B82-2CEE-DA42-0FC3-0C8CE5EE7145}"/>
              </a:ext>
            </a:extLst>
          </p:cNvPr>
          <p:cNvSpPr/>
          <p:nvPr/>
        </p:nvSpPr>
        <p:spPr bwMode="white">
          <a:xfrm>
            <a:off x="321914" y="5410229"/>
            <a:ext cx="6494166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37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97172-60D3-60DF-F660-1313BC3A8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463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81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98EAA-04DB-87F2-817F-B41731859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61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81950D-EB2C-992D-C316-C7D345DFE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28418"/>
            <a:ext cx="11340000" cy="178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37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998BA-EB0D-A79F-616C-911D4DDEF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0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10D62-D177-B748-467C-6CEB2DF44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324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0F491-69A0-35FF-B9FF-0DE700599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08"/>
            <a:ext cx="11340000" cy="50683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B40FAD1-2CEF-531D-57C9-9E1E79DAB6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8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E71BC-31AE-48E3-F780-4A078B7EE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0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B39C67-0CE3-2CC1-AB37-1E220FC9F1BF}"/>
              </a:ext>
            </a:extLst>
          </p:cNvPr>
          <p:cNvSpPr/>
          <p:nvPr/>
        </p:nvSpPr>
        <p:spPr bwMode="white">
          <a:xfrm>
            <a:off x="9614811" y="1177257"/>
            <a:ext cx="361813" cy="39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E333E3-B387-39E0-7B06-2B84CD819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11340000" cy="372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80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2024-10-13T05:44:25Z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