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76" r:id="rId3"/>
    <p:sldId id="374" r:id="rId4"/>
    <p:sldId id="373" r:id="rId5"/>
    <p:sldId id="368" r:id="rId6"/>
    <p:sldId id="367" r:id="rId7"/>
    <p:sldId id="370" r:id="rId8"/>
    <p:sldId id="369" r:id="rId9"/>
    <p:sldId id="363" r:id="rId10"/>
    <p:sldId id="362" r:id="rId11"/>
    <p:sldId id="361" r:id="rId12"/>
    <p:sldId id="359" r:id="rId13"/>
    <p:sldId id="358" r:id="rId14"/>
    <p:sldId id="357" r:id="rId15"/>
    <p:sldId id="355" r:id="rId16"/>
    <p:sldId id="354" r:id="rId17"/>
    <p:sldId id="353" r:id="rId18"/>
    <p:sldId id="352" r:id="rId19"/>
    <p:sldId id="350" r:id="rId20"/>
    <p:sldId id="349" r:id="rId21"/>
    <p:sldId id="348" r:id="rId22"/>
    <p:sldId id="347" r:id="rId23"/>
    <p:sldId id="346" r:id="rId24"/>
    <p:sldId id="345" r:id="rId25"/>
    <p:sldId id="344" r:id="rId26"/>
    <p:sldId id="342" r:id="rId27"/>
    <p:sldId id="341" r:id="rId28"/>
    <p:sldId id="339" r:id="rId29"/>
    <p:sldId id="338" r:id="rId30"/>
    <p:sldId id="337" r:id="rId31"/>
    <p:sldId id="336" r:id="rId32"/>
    <p:sldId id="335" r:id="rId33"/>
    <p:sldId id="332" r:id="rId34"/>
    <p:sldId id="331" r:id="rId35"/>
    <p:sldId id="330" r:id="rId36"/>
    <p:sldId id="328" r:id="rId37"/>
    <p:sldId id="327" r:id="rId38"/>
    <p:sldId id="326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5" autoAdjust="0"/>
    <p:restoredTop sz="94660"/>
  </p:normalViewPr>
  <p:slideViewPr>
    <p:cSldViewPr showGuides="1">
      <p:cViewPr varScale="1">
        <p:scale>
          <a:sx n="59" d="100"/>
          <a:sy n="59" d="100"/>
        </p:scale>
        <p:origin x="26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D69C79E-16E5-D404-E2E6-22A02D1A6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380"/>
          <a:stretch/>
        </p:blipFill>
        <p:spPr>
          <a:xfrm>
            <a:off x="263352" y="2119727"/>
            <a:ext cx="11665296" cy="152529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A1D8836-58AC-D2FD-5FB9-93A81B6B06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3789040"/>
            <a:ext cx="8064896" cy="1056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A7756-2E41-65CF-7AF5-A2B754AE5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00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01150-CA3C-A8C8-9336-FF66CFCBC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74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BEEB52-EA4F-45C9-BF95-F6EB3755EF55}"/>
              </a:ext>
            </a:extLst>
          </p:cNvPr>
          <p:cNvSpPr/>
          <p:nvPr/>
        </p:nvSpPr>
        <p:spPr bwMode="white">
          <a:xfrm>
            <a:off x="9595768" y="2014600"/>
            <a:ext cx="428463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DEA900A-F8A8-AF8C-E1AF-07FF7449FB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77456"/>
            <a:ext cx="11340000" cy="83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6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69413-308D-C87E-E9E5-8A2C32034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9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1EAC0-9EAD-BBF1-B5F7-FCF72A9179B0}"/>
              </a:ext>
            </a:extLst>
          </p:cNvPr>
          <p:cNvSpPr/>
          <p:nvPr/>
        </p:nvSpPr>
        <p:spPr bwMode="white">
          <a:xfrm>
            <a:off x="10195617" y="4033230"/>
            <a:ext cx="361813" cy="39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64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F8B0B-B9CC-5EEA-30FE-A111C28F5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986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FC0CC-0477-6261-FCC8-11F8667E0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59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BC71E28-2C93-0A20-A566-A76FBBD513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52756"/>
            <a:ext cx="11340000" cy="172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79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9F71F-7C12-686C-B813-A1F94A0E7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7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D7B6E-F282-E494-38AE-A01CEEDBDA0F}"/>
              </a:ext>
            </a:extLst>
          </p:cNvPr>
          <p:cNvSpPr/>
          <p:nvPr/>
        </p:nvSpPr>
        <p:spPr bwMode="white">
          <a:xfrm>
            <a:off x="10186095" y="4967113"/>
            <a:ext cx="371335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09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63715-AD72-B538-14F0-ADF6E7FF0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96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579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1EC78-FAD8-D043-DDE2-269023A6D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63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169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7FCC0-02E2-5603-BD87-6331493DF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88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9E9DB60-2294-DBF8-F63E-3091CF03DF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2780928"/>
            <a:ext cx="11340000" cy="27645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D49CB-CDAB-C24A-8CE5-1E0F00E66AC3}"/>
              </a:ext>
            </a:extLst>
          </p:cNvPr>
          <p:cNvSpPr/>
          <p:nvPr/>
        </p:nvSpPr>
        <p:spPr bwMode="white">
          <a:xfrm>
            <a:off x="10112448" y="4887691"/>
            <a:ext cx="428463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97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455AC-BDA7-A311-5ED3-1CB662A72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50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7EFA001-F068-EB36-96D6-F9CE25D804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65" y="2156575"/>
            <a:ext cx="12192000" cy="39895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97A251-5564-D9DC-75EF-E39FE7A1F0C1}"/>
              </a:ext>
            </a:extLst>
          </p:cNvPr>
          <p:cNvSpPr/>
          <p:nvPr/>
        </p:nvSpPr>
        <p:spPr bwMode="white">
          <a:xfrm>
            <a:off x="6456040" y="2132856"/>
            <a:ext cx="1008112" cy="36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7462B7-8C89-21D6-A017-69FC6BF17B30}"/>
              </a:ext>
            </a:extLst>
          </p:cNvPr>
          <p:cNvSpPr/>
          <p:nvPr/>
        </p:nvSpPr>
        <p:spPr bwMode="white">
          <a:xfrm>
            <a:off x="8760297" y="2708920"/>
            <a:ext cx="792088" cy="2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49FD4F-D4C5-9067-4873-5CB07E9AE3CA}"/>
              </a:ext>
            </a:extLst>
          </p:cNvPr>
          <p:cNvSpPr/>
          <p:nvPr/>
        </p:nvSpPr>
        <p:spPr bwMode="white">
          <a:xfrm>
            <a:off x="8566973" y="3068960"/>
            <a:ext cx="1633483" cy="2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EBA91C-E346-20B0-EE6B-95B86741609F}"/>
              </a:ext>
            </a:extLst>
          </p:cNvPr>
          <p:cNvSpPr/>
          <p:nvPr/>
        </p:nvSpPr>
        <p:spPr bwMode="white">
          <a:xfrm>
            <a:off x="6744072" y="3789040"/>
            <a:ext cx="720080" cy="25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304C67-5093-7110-0216-A84EA8B4C5AD}"/>
              </a:ext>
            </a:extLst>
          </p:cNvPr>
          <p:cNvSpPr/>
          <p:nvPr/>
        </p:nvSpPr>
        <p:spPr bwMode="white">
          <a:xfrm>
            <a:off x="9840416" y="3789040"/>
            <a:ext cx="1008112" cy="25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16E2FB-141F-2079-2853-E12F145255EF}"/>
              </a:ext>
            </a:extLst>
          </p:cNvPr>
          <p:cNvSpPr/>
          <p:nvPr/>
        </p:nvSpPr>
        <p:spPr bwMode="white">
          <a:xfrm>
            <a:off x="7855980" y="4194243"/>
            <a:ext cx="1048332" cy="25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0423B2-8E78-9710-2C89-540411D36B95}"/>
              </a:ext>
            </a:extLst>
          </p:cNvPr>
          <p:cNvSpPr/>
          <p:nvPr/>
        </p:nvSpPr>
        <p:spPr bwMode="white">
          <a:xfrm>
            <a:off x="5015880" y="4820871"/>
            <a:ext cx="108012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1D17BA1-61DE-BEE5-08FA-6162C76344C4}"/>
              </a:ext>
            </a:extLst>
          </p:cNvPr>
          <p:cNvSpPr/>
          <p:nvPr/>
        </p:nvSpPr>
        <p:spPr bwMode="white">
          <a:xfrm>
            <a:off x="7536160" y="5195564"/>
            <a:ext cx="122413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BB1DD7-9C8A-F311-004F-F684CF2784AC}"/>
              </a:ext>
            </a:extLst>
          </p:cNvPr>
          <p:cNvSpPr/>
          <p:nvPr/>
        </p:nvSpPr>
        <p:spPr bwMode="white">
          <a:xfrm>
            <a:off x="5447928" y="5589240"/>
            <a:ext cx="100811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8EFCBC5-C835-4D03-9A26-E2D04CE0C0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34" y="1135268"/>
            <a:ext cx="11985662" cy="72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9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0497D-FCA1-DC7A-7D46-E7A18CF77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0CB5E9-339E-04AD-3F40-68924E58E009}"/>
              </a:ext>
            </a:extLst>
          </p:cNvPr>
          <p:cNvSpPr/>
          <p:nvPr/>
        </p:nvSpPr>
        <p:spPr bwMode="white">
          <a:xfrm>
            <a:off x="10186095" y="4906567"/>
            <a:ext cx="371335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FB687-74B2-0C59-FCCA-6B26B9966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141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226F3-A1B0-60D7-4838-3EA3239B3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8895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A0268-E092-788F-3551-145DD141E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F8EF7-2D19-3A12-0A2E-3E58EEAEB1A3}"/>
              </a:ext>
            </a:extLst>
          </p:cNvPr>
          <p:cNvSpPr/>
          <p:nvPr/>
        </p:nvSpPr>
        <p:spPr bwMode="white">
          <a:xfrm>
            <a:off x="9633853" y="1195722"/>
            <a:ext cx="371335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17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B2D37-44FB-9EDB-46DF-1780D6BC39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556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987DC-48A5-EA99-1156-188CD22E1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6D7073-4655-C652-8F52-391104FE3770}"/>
              </a:ext>
            </a:extLst>
          </p:cNvPr>
          <p:cNvSpPr/>
          <p:nvPr/>
        </p:nvSpPr>
        <p:spPr bwMode="white">
          <a:xfrm>
            <a:off x="9614811" y="1147662"/>
            <a:ext cx="371334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0E1571-8FE1-75BB-8555-EB1E0F2B2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40411"/>
            <a:ext cx="11340000" cy="171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16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FBEFB-797B-ACA0-DC06-7121DC87E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561031-8550-9508-A6A8-92A6E8ABEAC4}"/>
              </a:ext>
            </a:extLst>
          </p:cNvPr>
          <p:cNvSpPr/>
          <p:nvPr/>
        </p:nvSpPr>
        <p:spPr bwMode="white">
          <a:xfrm>
            <a:off x="10205138" y="4838503"/>
            <a:ext cx="342770" cy="38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93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76C0A-E7FE-C976-CE9E-59610940D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7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4099EE-E498-194F-B8D2-08E47483D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4732"/>
            <a:ext cx="11340000" cy="177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9496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0A9FD-D1A4-7CBA-E51B-8C9EACB28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8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80A78E-785E-2C6D-4F0E-60904750123D}"/>
              </a:ext>
            </a:extLst>
          </p:cNvPr>
          <p:cNvSpPr/>
          <p:nvPr/>
        </p:nvSpPr>
        <p:spPr bwMode="white">
          <a:xfrm>
            <a:off x="10167052" y="4004239"/>
            <a:ext cx="371335" cy="38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37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49647-DF86-3F69-36F1-D96C22726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95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A4543-CB2D-FB7B-05C5-1D765E964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21760"/>
            <a:ext cx="11340000" cy="477559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D981FFF-8E24-D7E3-3003-AE923EC2CA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69" y="961209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61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71135-B031-B873-58F2-4CA100759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316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3844E-1BD9-E738-085C-BEDAF0B2B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20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4130619-E47C-B2C2-0707-2F0886AB0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32"/>
          <a:stretch/>
        </p:blipFill>
        <p:spPr>
          <a:xfrm>
            <a:off x="1164712" y="5303965"/>
            <a:ext cx="11340000" cy="933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26F9E-6434-E8CA-2645-153DD26309E5}"/>
              </a:ext>
            </a:extLst>
          </p:cNvPr>
          <p:cNvSpPr/>
          <p:nvPr/>
        </p:nvSpPr>
        <p:spPr bwMode="white">
          <a:xfrm>
            <a:off x="10162444" y="5561533"/>
            <a:ext cx="371335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09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DA0E1-4FFA-F98A-6A61-6560513F9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70" b="1"/>
          <a:stretch/>
        </p:blipFill>
        <p:spPr>
          <a:xfrm>
            <a:off x="360000" y="692696"/>
            <a:ext cx="11340000" cy="162699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3603321-8193-C4F2-5399-87EFA4A7E5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888"/>
            <a:ext cx="11340000" cy="184302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7D2C836-DC5C-C3F8-0547-150F9CCA3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096"/>
            <a:ext cx="11340000" cy="273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866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64D78-0CDD-E199-43E8-47FFBE86D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928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4D355-8BA8-4DCE-AA0B-B8E12839F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41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EBA3E-F23C-6D1E-69FF-CA354C680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84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B1C6D05-321F-387A-E05A-659A006B1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748441"/>
            <a:ext cx="11340000" cy="384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599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666AC-9844-43F1-C606-C9FBF9FC5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63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ECA4CA-126E-E12E-837A-5710626D83DE}"/>
              </a:ext>
            </a:extLst>
          </p:cNvPr>
          <p:cNvSpPr/>
          <p:nvPr/>
        </p:nvSpPr>
        <p:spPr bwMode="white">
          <a:xfrm>
            <a:off x="360000" y="3065120"/>
            <a:ext cx="10272504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F9BB44-3955-9496-A59B-7A996FA107F5}"/>
              </a:ext>
            </a:extLst>
          </p:cNvPr>
          <p:cNvSpPr/>
          <p:nvPr/>
        </p:nvSpPr>
        <p:spPr bwMode="white">
          <a:xfrm>
            <a:off x="360000" y="3789040"/>
            <a:ext cx="102725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946FE9-2EFF-ABD9-3EBE-FC50845D031E}"/>
              </a:ext>
            </a:extLst>
          </p:cNvPr>
          <p:cNvSpPr/>
          <p:nvPr/>
        </p:nvSpPr>
        <p:spPr bwMode="white">
          <a:xfrm>
            <a:off x="360000" y="4638657"/>
            <a:ext cx="102725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7D97F3-B06D-8602-01A8-1A8D1B5D0ADE}"/>
              </a:ext>
            </a:extLst>
          </p:cNvPr>
          <p:cNvSpPr/>
          <p:nvPr/>
        </p:nvSpPr>
        <p:spPr bwMode="white">
          <a:xfrm>
            <a:off x="360000" y="5488274"/>
            <a:ext cx="102725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41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F7966-EB18-D954-FFC1-26BDDD4B9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063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1C5FE9-CD22-8923-328E-FCE3412D18F5}"/>
              </a:ext>
            </a:extLst>
          </p:cNvPr>
          <p:cNvSpPr/>
          <p:nvPr/>
        </p:nvSpPr>
        <p:spPr bwMode="white">
          <a:xfrm>
            <a:off x="321914" y="2081920"/>
            <a:ext cx="10166574" cy="4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A1E089B-F212-33AB-143C-4D7534A9D318}"/>
              </a:ext>
            </a:extLst>
          </p:cNvPr>
          <p:cNvSpPr/>
          <p:nvPr/>
        </p:nvSpPr>
        <p:spPr bwMode="white">
          <a:xfrm>
            <a:off x="321914" y="2939765"/>
            <a:ext cx="9997481" cy="4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C9B0957-431E-4332-6275-8E554DA52B12}"/>
              </a:ext>
            </a:extLst>
          </p:cNvPr>
          <p:cNvSpPr/>
          <p:nvPr/>
        </p:nvSpPr>
        <p:spPr bwMode="white">
          <a:xfrm>
            <a:off x="321914" y="3797610"/>
            <a:ext cx="10166574" cy="4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CCD9335-3222-7DE6-8A1C-D9F4F7755509}"/>
              </a:ext>
            </a:extLst>
          </p:cNvPr>
          <p:cNvSpPr/>
          <p:nvPr/>
        </p:nvSpPr>
        <p:spPr bwMode="white">
          <a:xfrm>
            <a:off x="321914" y="4645923"/>
            <a:ext cx="10310590" cy="4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87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B7670-21D9-BF56-6969-BC77F404C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611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8E8A21-21F9-0090-F5BE-F51F3D14645F}"/>
              </a:ext>
            </a:extLst>
          </p:cNvPr>
          <p:cNvSpPr/>
          <p:nvPr/>
        </p:nvSpPr>
        <p:spPr bwMode="white">
          <a:xfrm>
            <a:off x="321914" y="2094297"/>
            <a:ext cx="10166574" cy="43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2A13CB-3D51-E345-953D-F38D6AF25786}"/>
              </a:ext>
            </a:extLst>
          </p:cNvPr>
          <p:cNvSpPr/>
          <p:nvPr/>
        </p:nvSpPr>
        <p:spPr bwMode="white">
          <a:xfrm>
            <a:off x="321914" y="2954192"/>
            <a:ext cx="8654406" cy="43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27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0BF4E-9512-D198-D38A-5D1EB0328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97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7C95F-E9A9-E613-154C-26D7E6AB8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849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9668E-8972-ACC3-978F-4B9AF5B91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29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B6588C8-E1A4-DCEC-7F24-61FC97F36E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512973"/>
            <a:ext cx="11340000" cy="81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91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9DB4D-779D-DD72-62DC-789016560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0441"/>
            <a:ext cx="11340000" cy="523092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F9D95CF-459C-78EC-28C5-338754E1DF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764704"/>
            <a:ext cx="11809312" cy="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6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92FCB-FD96-3243-4706-442B4EE8A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99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B513B5-FD90-4CA0-A827-537E1C4F4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01632"/>
            <a:ext cx="11340000" cy="171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06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1FFAE-C179-1F23-8A62-E09FA4C64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0CBDA2-2A5E-2E8C-B94D-BA03C4A78CDB}"/>
              </a:ext>
            </a:extLst>
          </p:cNvPr>
          <p:cNvSpPr/>
          <p:nvPr/>
        </p:nvSpPr>
        <p:spPr bwMode="white">
          <a:xfrm>
            <a:off x="9633853" y="2206723"/>
            <a:ext cx="371335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44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2024-10-13T06:10:51Z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