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152650"/>
            <a:ext cx="1139190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85912"/>
            <a:ext cx="114300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24015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78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199633"/>
            <a:ext cx="8856984" cy="6458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06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340768"/>
            <a:ext cx="114300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20271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11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81150"/>
            <a:ext cx="694372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43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90725"/>
            <a:ext cx="1138237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1920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927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0680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78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623887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66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704741" cy="5760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6520" y="249289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5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387" y="1774245"/>
            <a:ext cx="113633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50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6"/>
          <a:stretch/>
        </p:blipFill>
        <p:spPr>
          <a:xfrm>
            <a:off x="1199456" y="620687"/>
            <a:ext cx="9721080" cy="59046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83671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4797152"/>
            <a:ext cx="44644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5589240"/>
            <a:ext cx="180020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01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10717905" cy="7110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19469" y="1412776"/>
            <a:ext cx="11746396" cy="3949321"/>
            <a:chOff x="219469" y="1412776"/>
            <a:chExt cx="11746396" cy="394932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l="2976"/>
            <a:stretch/>
          </p:blipFill>
          <p:spPr>
            <a:xfrm>
              <a:off x="783590" y="1412776"/>
              <a:ext cx="11182275" cy="372427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469" y="2180747"/>
              <a:ext cx="628650" cy="3181350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6888088" y="2132856"/>
            <a:ext cx="396044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76320" y="2871790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92866" y="4446539"/>
            <a:ext cx="121575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503"/>
          <a:stretch/>
        </p:blipFill>
        <p:spPr>
          <a:xfrm>
            <a:off x="479376" y="1628800"/>
            <a:ext cx="11115675" cy="471906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84482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043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80728"/>
            <a:ext cx="10297144" cy="54983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26876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5821" y="5445224"/>
            <a:ext cx="453462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3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19212"/>
            <a:ext cx="114585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0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0137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674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848677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53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79376" y="1124744"/>
            <a:ext cx="11444858" cy="5404420"/>
            <a:chOff x="479376" y="1124744"/>
            <a:chExt cx="11444858" cy="54044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1124744"/>
              <a:ext cx="11372850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3589" y="4775895"/>
              <a:ext cx="5695950" cy="8667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16393" y="4775895"/>
              <a:ext cx="5524500" cy="771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9376" y="5805264"/>
              <a:ext cx="5495925" cy="7239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40029" y="5745757"/>
              <a:ext cx="5581650" cy="7810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632504" y="411876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99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5721"/>
          <a:stretch/>
        </p:blipFill>
        <p:spPr>
          <a:xfrm>
            <a:off x="376237" y="1340768"/>
            <a:ext cx="11477625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54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07156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24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80728"/>
            <a:ext cx="1065847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58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614487"/>
            <a:ext cx="1065847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192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40768"/>
            <a:ext cx="118014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4" y="2708920"/>
            <a:ext cx="208823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520" y="3788962"/>
            <a:ext cx="115212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4653136"/>
            <a:ext cx="720080" cy="308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01446" y="5142895"/>
            <a:ext cx="188184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96196" y="5959085"/>
            <a:ext cx="12770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525" y="620688"/>
            <a:ext cx="9925050" cy="60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17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690687"/>
            <a:ext cx="102012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37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775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429000"/>
            <a:ext cx="9937104" cy="25515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2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478" y="404664"/>
            <a:ext cx="10297144" cy="63387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539693"/>
            <a:ext cx="9433048" cy="3203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29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8680"/>
            <a:ext cx="10183118" cy="67005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869147"/>
            <a:ext cx="3248025" cy="103822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13159" y="1941847"/>
            <a:ext cx="11574263" cy="781050"/>
            <a:chOff x="191344" y="2018953"/>
            <a:chExt cx="11574263" cy="7810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2018953"/>
              <a:ext cx="9963150" cy="7810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984432" y="2018953"/>
              <a:ext cx="1781175" cy="695325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847" y="2706122"/>
            <a:ext cx="11458575" cy="3848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536794" y="19891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114095"/>
            <a:ext cx="10396487" cy="6557286"/>
            <a:chOff x="623392" y="29252"/>
            <a:chExt cx="10396487" cy="655728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10120"/>
            <a:stretch/>
          </p:blipFill>
          <p:spPr>
            <a:xfrm>
              <a:off x="3863752" y="29252"/>
              <a:ext cx="3314700" cy="103589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908720"/>
              <a:ext cx="10396487" cy="56778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10825881" cy="10650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628800"/>
            <a:ext cx="11582400" cy="4181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0131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623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14500"/>
            <a:ext cx="106013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254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85925"/>
            <a:ext cx="115347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651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96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013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1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