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8" r:id="rId8"/>
    <p:sldId id="337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337" y="3086100"/>
            <a:ext cx="98393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681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7765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317059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24000"/>
            <a:ext cx="831532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74734" cy="56856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5864151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524125"/>
            <a:ext cx="88487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81000" y="1340768"/>
            <a:ext cx="11468100" cy="4515966"/>
            <a:chOff x="381000" y="1340768"/>
            <a:chExt cx="11468100" cy="451596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1000" y="1340768"/>
              <a:ext cx="11468100" cy="17621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3284984"/>
              <a:ext cx="10925175" cy="25717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5198542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476500"/>
            <a:ext cx="907732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3747"/>
            <a:ext cx="10804159" cy="6665613"/>
            <a:chOff x="407368" y="3747"/>
            <a:chExt cx="10804159" cy="666561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03512" y="3747"/>
              <a:ext cx="5328592" cy="137571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7368" y="1484784"/>
              <a:ext cx="10804159" cy="518457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984432" y="5978390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571625"/>
            <a:ext cx="84963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94" y="1268760"/>
            <a:ext cx="10969912" cy="54164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5877272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103441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263055"/>
            <a:ext cx="11639550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6381328"/>
            <a:ext cx="108012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288" y="1340768"/>
            <a:ext cx="115212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3195646"/>
            <a:ext cx="79208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9872" y="3986210"/>
            <a:ext cx="647750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4321952"/>
            <a:ext cx="151216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2464" y="5473505"/>
            <a:ext cx="115212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600200"/>
            <a:ext cx="91249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524125"/>
            <a:ext cx="114109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8760"/>
            <a:ext cx="110013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628800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5008" y="5420351"/>
            <a:ext cx="5165528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58500" cy="543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43872" y="1412776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88452" y="5736664"/>
            <a:ext cx="4688068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8204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1700808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476672"/>
            <a:ext cx="11449050" cy="5626968"/>
            <a:chOff x="263352" y="404664"/>
            <a:chExt cx="11449050" cy="562696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404664"/>
              <a:ext cx="5514975" cy="13049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1916832"/>
              <a:ext cx="11449050" cy="411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268760"/>
            <a:ext cx="109156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66887"/>
            <a:ext cx="1100137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25462"/>
          <a:stretch/>
        </p:blipFill>
        <p:spPr>
          <a:xfrm>
            <a:off x="263352" y="1340768"/>
            <a:ext cx="11039475" cy="459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8870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1487" y="1340768"/>
            <a:ext cx="11544300" cy="4754386"/>
            <a:chOff x="471487" y="1340768"/>
            <a:chExt cx="11544300" cy="4754386"/>
          </a:xfrm>
        </p:grpSpPr>
        <p:grpSp>
          <p:nvGrpSpPr>
            <p:cNvPr id="7" name="组合 6"/>
            <p:cNvGrpSpPr/>
            <p:nvPr/>
          </p:nvGrpSpPr>
          <p:grpSpPr>
            <a:xfrm>
              <a:off x="1423987" y="1340768"/>
              <a:ext cx="10591800" cy="4754386"/>
              <a:chOff x="983432" y="1340768"/>
              <a:chExt cx="10591800" cy="475438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432" y="1418379"/>
                <a:ext cx="10591800" cy="4676775"/>
              </a:xfrm>
              <a:prstGeom prst="rect">
                <a:avLst/>
              </a:prstGeom>
            </p:spPr>
          </p:pic>
          <p:sp>
            <p:nvSpPr>
              <p:cNvPr id="5" name="矩形 4"/>
              <p:cNvSpPr/>
              <p:nvPr/>
            </p:nvSpPr>
            <p:spPr>
              <a:xfrm>
                <a:off x="3431704" y="1340768"/>
                <a:ext cx="2304256" cy="2791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487" y="1499449"/>
              <a:ext cx="952500" cy="3114675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538986" y="1723443"/>
            <a:ext cx="1349102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94148" y="3346496"/>
            <a:ext cx="151216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39723" y="4812598"/>
            <a:ext cx="1152128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66982" y="5661248"/>
            <a:ext cx="864096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3945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638300"/>
            <a:ext cx="108394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9156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861047"/>
            <a:ext cx="10441160" cy="22940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57325"/>
            <a:ext cx="100869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632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7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19150"/>
            <a:ext cx="100488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6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92696"/>
            <a:ext cx="100679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2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548680"/>
            <a:ext cx="10639425" cy="80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556792"/>
            <a:ext cx="1158240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789040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5824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564904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25" y="620688"/>
            <a:ext cx="1160145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00200"/>
            <a:ext cx="114871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76672"/>
            <a:ext cx="1019175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379052"/>
            <a:ext cx="11458575" cy="521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5805264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585912"/>
            <a:ext cx="1102042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2026-02-02T07:29:41Z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