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32" r:id="rId2"/>
    <p:sldId id="331" r:id="rId3"/>
    <p:sldId id="333" r:id="rId4"/>
    <p:sldId id="334" r:id="rId5"/>
    <p:sldId id="335" r:id="rId6"/>
    <p:sldId id="336" r:id="rId7"/>
    <p:sldId id="364" r:id="rId8"/>
    <p:sldId id="337" r:id="rId9"/>
    <p:sldId id="365" r:id="rId10"/>
    <p:sldId id="366" r:id="rId11"/>
    <p:sldId id="338" r:id="rId12"/>
    <p:sldId id="339" r:id="rId13"/>
    <p:sldId id="340" r:id="rId14"/>
    <p:sldId id="341" r:id="rId15"/>
    <p:sldId id="342" r:id="rId16"/>
    <p:sldId id="343" r:id="rId17"/>
    <p:sldId id="344" r:id="rId18"/>
    <p:sldId id="345" r:id="rId19"/>
    <p:sldId id="346" r:id="rId20"/>
    <p:sldId id="347" r:id="rId21"/>
    <p:sldId id="348" r:id="rId22"/>
    <p:sldId id="349" r:id="rId23"/>
    <p:sldId id="350" r:id="rId24"/>
    <p:sldId id="351" r:id="rId25"/>
    <p:sldId id="352" r:id="rId26"/>
    <p:sldId id="353" r:id="rId27"/>
    <p:sldId id="354" r:id="rId28"/>
    <p:sldId id="355" r:id="rId29"/>
    <p:sldId id="356" r:id="rId30"/>
    <p:sldId id="357" r:id="rId31"/>
    <p:sldId id="358" r:id="rId32"/>
    <p:sldId id="359" r:id="rId33"/>
    <p:sldId id="360" r:id="rId34"/>
    <p:sldId id="361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E9D6DF"/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3105150"/>
            <a:ext cx="97726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47800"/>
            <a:ext cx="1156335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53136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28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52562"/>
            <a:ext cx="73818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62087"/>
            <a:ext cx="115062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09120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412776"/>
            <a:ext cx="62960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91344" y="1268760"/>
            <a:ext cx="11679582" cy="4931990"/>
            <a:chOff x="191344" y="1268760"/>
            <a:chExt cx="11679582" cy="49319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1677650" cy="38671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98151" y="5229200"/>
              <a:ext cx="10772775" cy="9715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704512" y="5338009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916832"/>
            <a:ext cx="78962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96675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431359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543050"/>
            <a:ext cx="85725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601450" cy="441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301208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764703"/>
            <a:ext cx="10369152" cy="594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548680"/>
            <a:ext cx="10487025" cy="7810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79376" y="1329730"/>
            <a:ext cx="11512475" cy="5467350"/>
            <a:chOff x="479376" y="1329730"/>
            <a:chExt cx="11512475" cy="54673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8101" y="1340443"/>
              <a:ext cx="10953750" cy="4514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9376" y="1329730"/>
              <a:ext cx="609600" cy="54673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040216" y="1428221"/>
            <a:ext cx="1872208" cy="3158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96200" y="3227427"/>
            <a:ext cx="1152128" cy="3158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35560" y="4725144"/>
            <a:ext cx="360040" cy="315839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51342" y="5078691"/>
            <a:ext cx="784218" cy="315839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63817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487150" cy="4684539"/>
            <a:chOff x="352425" y="1557337"/>
            <a:chExt cx="11487150" cy="468453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557337"/>
              <a:ext cx="11487150" cy="3743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5317951"/>
              <a:ext cx="10801350" cy="923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5234248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59277"/>
            <a:ext cx="96107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585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440884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2414587"/>
            <a:ext cx="10525125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5157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576011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714499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83432" y="548680"/>
            <a:ext cx="9577064" cy="6192688"/>
            <a:chOff x="551384" y="523875"/>
            <a:chExt cx="11002441" cy="66484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8175" y="523875"/>
              <a:ext cx="10915650" cy="5810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1384" y="6334125"/>
              <a:ext cx="7048500" cy="838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24744"/>
            <a:ext cx="1116330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149079"/>
            <a:ext cx="10441160" cy="24906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57459" y="1285714"/>
            <a:ext cx="11570480" cy="5467350"/>
            <a:chOff x="457459" y="1285714"/>
            <a:chExt cx="11570480" cy="54673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3979"/>
            <a:stretch/>
          </p:blipFill>
          <p:spPr>
            <a:xfrm>
              <a:off x="1112289" y="1412776"/>
              <a:ext cx="10915650" cy="521322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7459" y="1285714"/>
              <a:ext cx="609600" cy="54673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124658" y="2248591"/>
            <a:ext cx="1152128" cy="3158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07097" y="3028318"/>
            <a:ext cx="1152128" cy="3158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90471" y="3814334"/>
            <a:ext cx="705169" cy="3158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62922" y="4709698"/>
            <a:ext cx="1565126" cy="3158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79776" y="5867845"/>
            <a:ext cx="2232248" cy="3158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162" y="1995487"/>
            <a:ext cx="1035367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84784"/>
            <a:ext cx="1087755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1019175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066925"/>
            <a:ext cx="108966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8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103060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45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548680"/>
            <a:ext cx="10334625" cy="81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1671637"/>
            <a:ext cx="11601450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437112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138362"/>
            <a:ext cx="11458575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548680"/>
            <a:ext cx="11590289" cy="5505450"/>
            <a:chOff x="433387" y="332656"/>
            <a:chExt cx="11590289" cy="55054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376" y="332656"/>
              <a:ext cx="11544300" cy="2752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3387" y="3085381"/>
              <a:ext cx="11363325" cy="2752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5" y="764704"/>
            <a:ext cx="1148715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93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548680"/>
            <a:ext cx="10106025" cy="75247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91344" y="1301155"/>
            <a:ext cx="11410950" cy="5370934"/>
            <a:chOff x="409575" y="404664"/>
            <a:chExt cx="11410950" cy="537093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404664"/>
              <a:ext cx="5619750" cy="13811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575" y="2060848"/>
              <a:ext cx="11410950" cy="3714750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272464" y="5877272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1406" y="188640"/>
            <a:ext cx="10047287" cy="630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26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2026-02-02T07:30:39Z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