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8" r:id="rId8"/>
    <p:sldId id="337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35" y="2780928"/>
            <a:ext cx="11816829" cy="114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5347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30120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33525"/>
            <a:ext cx="79819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84784"/>
            <a:ext cx="115443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8695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27448" y="1772816"/>
            <a:ext cx="5478016" cy="3731865"/>
            <a:chOff x="839416" y="1772816"/>
            <a:chExt cx="5478016" cy="373186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772816"/>
              <a:ext cx="5334000" cy="8382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1057" y="2852936"/>
              <a:ext cx="5286375" cy="7429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9416" y="3837806"/>
              <a:ext cx="5372100" cy="8001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3432" y="4637906"/>
              <a:ext cx="5248275" cy="866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347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3437" y="692696"/>
            <a:ext cx="11182350" cy="5562600"/>
            <a:chOff x="833437" y="692696"/>
            <a:chExt cx="11182350" cy="5562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437" y="692696"/>
              <a:ext cx="11182350" cy="4791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483771"/>
              <a:ext cx="6000750" cy="7715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76520" y="17728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90725"/>
            <a:ext cx="115443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19203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00808"/>
            <a:ext cx="739140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585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2443162"/>
            <a:ext cx="109823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45633" y="1268760"/>
            <a:ext cx="11774917" cy="5000625"/>
            <a:chOff x="245633" y="1268760"/>
            <a:chExt cx="11774917" cy="5000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333"/>
            <a:stretch/>
          </p:blipFill>
          <p:spPr>
            <a:xfrm>
              <a:off x="839416" y="1268760"/>
              <a:ext cx="11181134" cy="5000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5633" y="2780928"/>
              <a:ext cx="676275" cy="3333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336360" y="3643910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4412239"/>
            <a:ext cx="122413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2284" y="5180568"/>
            <a:ext cx="75608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52424" y="5581724"/>
            <a:ext cx="1187677" cy="2646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5252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391897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71625"/>
            <a:ext cx="79343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90675"/>
            <a:ext cx="115252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11633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692696"/>
            <a:ext cx="11191875" cy="5979187"/>
            <a:chOff x="911424" y="692696"/>
            <a:chExt cx="11191875" cy="59791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692696"/>
              <a:ext cx="11191875" cy="2266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995233"/>
              <a:ext cx="7896225" cy="3676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56578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00222"/>
            <a:ext cx="11401425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3284983"/>
            <a:ext cx="10081120" cy="34676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291994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600200"/>
            <a:ext cx="73628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124744"/>
            <a:ext cx="11410950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5680" y="2833782"/>
            <a:ext cx="4176464" cy="38900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321297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1571625"/>
            <a:ext cx="768667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124744"/>
            <a:ext cx="11525250" cy="4495750"/>
            <a:chOff x="352425" y="1124744"/>
            <a:chExt cx="11525250" cy="4495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124744"/>
              <a:ext cx="11525250" cy="3390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4725144"/>
              <a:ext cx="5419725" cy="895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03620" y="836712"/>
            <a:ext cx="11512167" cy="5649986"/>
            <a:chOff x="503620" y="836712"/>
            <a:chExt cx="11512167" cy="56499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2579" y="836712"/>
              <a:ext cx="10873208" cy="564998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620" y="2013880"/>
              <a:ext cx="714375" cy="3295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231904" y="946428"/>
            <a:ext cx="72008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60" y="1772983"/>
            <a:ext cx="129614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40" y="2239164"/>
            <a:ext cx="1152128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12805" y="3410146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66982" y="5328384"/>
            <a:ext cx="72008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86862" y="6068423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9541710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19125"/>
            <a:ext cx="108489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340768"/>
            <a:ext cx="111347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206161" cy="59611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18008"/>
            <a:ext cx="9649072" cy="33233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8204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29000"/>
            <a:ext cx="10369152" cy="25134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31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556792"/>
            <a:ext cx="107918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4468"/>
            <a:ext cx="10153128" cy="25168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92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21080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0" y="1733550"/>
            <a:ext cx="114681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293096"/>
            <a:ext cx="720080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92696"/>
            <a:ext cx="11534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962025"/>
            <a:ext cx="1160145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19275"/>
            <a:ext cx="1167765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125075" cy="83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1386880"/>
            <a:ext cx="11677650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985813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495550"/>
            <a:ext cx="83058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2026-02-02T06:10:25Z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