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64" r:id="rId28"/>
    <p:sldId id="357" r:id="rId29"/>
    <p:sldId id="358" r:id="rId30"/>
    <p:sldId id="359" r:id="rId31"/>
    <p:sldId id="360" r:id="rId32"/>
    <p:sldId id="361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737" y="2414587"/>
            <a:ext cx="9534525" cy="2028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28762"/>
            <a:ext cx="1160145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4591359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12776"/>
            <a:ext cx="1120140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195416"/>
            <a:ext cx="11401425" cy="2228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3752" y="2924944"/>
            <a:ext cx="7624706" cy="330286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01963" y="2565859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92487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400" y="1124744"/>
            <a:ext cx="11382486" cy="5544616"/>
            <a:chOff x="191344" y="1340768"/>
            <a:chExt cx="11713840" cy="5638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1344" y="1340768"/>
              <a:ext cx="11563350" cy="7429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1384" y="2083718"/>
              <a:ext cx="11353800" cy="48958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60496" y="3903237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836712"/>
            <a:ext cx="10806668" cy="56166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5765998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504950"/>
            <a:ext cx="87534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924050"/>
            <a:ext cx="11382375" cy="300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92696"/>
            <a:ext cx="9122452" cy="58326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836712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7206" y="4797152"/>
            <a:ext cx="4209234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5781889"/>
            <a:ext cx="1747242" cy="57415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548680"/>
            <a:ext cx="8964996" cy="597666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693651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4148" y="4628263"/>
            <a:ext cx="408540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9776" y="5445224"/>
            <a:ext cx="1872208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404664"/>
            <a:ext cx="8998992" cy="5885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13"/>
          <a:stretch/>
        </p:blipFill>
        <p:spPr>
          <a:xfrm>
            <a:off x="200771" y="1059180"/>
            <a:ext cx="11874541" cy="525658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80" y="4437112"/>
            <a:ext cx="10441160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144" y="3169249"/>
            <a:ext cx="2592288" cy="3683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31545" y="3937057"/>
            <a:ext cx="1296144" cy="3683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585912"/>
            <a:ext cx="115252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437112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09656" y="692696"/>
            <a:ext cx="11982679" cy="5912296"/>
            <a:chOff x="109656" y="692696"/>
            <a:chExt cx="11982679" cy="591229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3432" y="692696"/>
              <a:ext cx="11068050" cy="42291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4300" y="5157192"/>
              <a:ext cx="6000750" cy="80962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21141" y="5157192"/>
              <a:ext cx="5810250" cy="6858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9656" y="5842992"/>
              <a:ext cx="5895975" cy="76200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43985" y="5871567"/>
              <a:ext cx="5848350" cy="733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12222" y="1141038"/>
            <a:ext cx="11439525" cy="5335590"/>
            <a:chOff x="412222" y="1141038"/>
            <a:chExt cx="11439525" cy="533559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2222" y="1141038"/>
              <a:ext cx="11439525" cy="1771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2222" y="2780928"/>
              <a:ext cx="5048250" cy="36957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68764" y="3140968"/>
              <a:ext cx="5724525" cy="2533650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488488" y="2194518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35360" y="1168173"/>
            <a:ext cx="11273556" cy="5057775"/>
            <a:chOff x="335360" y="1168173"/>
            <a:chExt cx="11273556" cy="50577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360" y="1196752"/>
              <a:ext cx="5391150" cy="49339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36791" y="1168173"/>
              <a:ext cx="5572125" cy="5057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484784"/>
            <a:ext cx="1152525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717032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495425"/>
            <a:ext cx="1118235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332656"/>
            <a:ext cx="11391900" cy="5986633"/>
            <a:chOff x="335360" y="332656"/>
            <a:chExt cx="11391900" cy="598663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/>
            <a:srcRect r="50696" b="68480"/>
            <a:stretch/>
          </p:blipFill>
          <p:spPr>
            <a:xfrm>
              <a:off x="1487488" y="332656"/>
              <a:ext cx="5616624" cy="1351037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/>
            <a:srcRect t="36560"/>
            <a:stretch/>
          </p:blipFill>
          <p:spPr>
            <a:xfrm>
              <a:off x="335360" y="1683693"/>
              <a:ext cx="11391900" cy="271918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4423814"/>
              <a:ext cx="10439400" cy="1895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764704"/>
            <a:ext cx="1066800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1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764704"/>
            <a:ext cx="105537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690562"/>
            <a:ext cx="1094422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717032"/>
            <a:ext cx="10153128" cy="25922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34662" y="764704"/>
            <a:ext cx="11779401" cy="5893404"/>
            <a:chOff x="234662" y="764704"/>
            <a:chExt cx="11779401" cy="589340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79996" y="764704"/>
              <a:ext cx="11034067" cy="589340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5679" y="2425629"/>
              <a:ext cx="219075" cy="12763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34662" y="1664804"/>
              <a:ext cx="638175" cy="317182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2495600" y="1340768"/>
            <a:ext cx="936104" cy="3683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60496" y="2752647"/>
            <a:ext cx="1296144" cy="3683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18906" y="3126548"/>
            <a:ext cx="2069182" cy="3683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82781" y="4554437"/>
            <a:ext cx="1089283" cy="3683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536160" y="4969905"/>
            <a:ext cx="792088" cy="3683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47787"/>
            <a:ext cx="106680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365104"/>
            <a:ext cx="8856984" cy="114510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56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947862"/>
            <a:ext cx="108299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005064"/>
            <a:ext cx="8208912" cy="122413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18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581025"/>
            <a:ext cx="10791825" cy="569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504" y="2732234"/>
            <a:ext cx="10297144" cy="343306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45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60648"/>
            <a:ext cx="8897838" cy="6653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1124744"/>
            <a:ext cx="11772900" cy="5229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5635799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9376" y="404664"/>
            <a:ext cx="11496675" cy="5822007"/>
            <a:chOff x="479376" y="404664"/>
            <a:chExt cx="11496675" cy="582200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376" y="404664"/>
              <a:ext cx="11496675" cy="38576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3200" y="4293096"/>
              <a:ext cx="11249025" cy="1933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2381250"/>
            <a:ext cx="1148715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593"/>
          <a:stretch/>
        </p:blipFill>
        <p:spPr>
          <a:xfrm>
            <a:off x="119336" y="1268760"/>
            <a:ext cx="11555979" cy="72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2204864"/>
            <a:ext cx="11544300" cy="4305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504" y="5791994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5060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71612"/>
            <a:ext cx="1090612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2026-02-02T05:49:35Z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