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6"/>
  </p:notesMasterIdLst>
  <p:handoutMasterIdLst>
    <p:handoutMasterId r:id="rId37"/>
  </p:handoutMasterIdLst>
  <p:sldIdLst>
    <p:sldId id="332" r:id="rId2"/>
    <p:sldId id="331" r:id="rId3"/>
    <p:sldId id="333" r:id="rId4"/>
    <p:sldId id="334" r:id="rId5"/>
    <p:sldId id="335" r:id="rId6"/>
    <p:sldId id="336" r:id="rId7"/>
    <p:sldId id="337" r:id="rId8"/>
    <p:sldId id="338" r:id="rId9"/>
    <p:sldId id="339" r:id="rId10"/>
    <p:sldId id="340" r:id="rId11"/>
    <p:sldId id="341" r:id="rId12"/>
    <p:sldId id="342" r:id="rId13"/>
    <p:sldId id="343" r:id="rId14"/>
    <p:sldId id="344" r:id="rId15"/>
    <p:sldId id="345" r:id="rId16"/>
    <p:sldId id="346" r:id="rId17"/>
    <p:sldId id="347" r:id="rId18"/>
    <p:sldId id="348" r:id="rId19"/>
    <p:sldId id="349" r:id="rId20"/>
    <p:sldId id="350" r:id="rId21"/>
    <p:sldId id="351" r:id="rId22"/>
    <p:sldId id="352" r:id="rId23"/>
    <p:sldId id="353" r:id="rId24"/>
    <p:sldId id="354" r:id="rId25"/>
    <p:sldId id="355" r:id="rId26"/>
    <p:sldId id="356" r:id="rId27"/>
    <p:sldId id="357" r:id="rId28"/>
    <p:sldId id="358" r:id="rId29"/>
    <p:sldId id="359" r:id="rId30"/>
    <p:sldId id="360" r:id="rId31"/>
    <p:sldId id="361" r:id="rId32"/>
    <p:sldId id="362" r:id="rId33"/>
    <p:sldId id="363" r:id="rId34"/>
    <p:sldId id="364" r:id="rId35"/>
  </p:sldIdLst>
  <p:sldSz cx="12192000" cy="6858000"/>
  <p:notesSz cx="6858000" cy="9144000"/>
  <p:custDataLst>
    <p:tags r:id="rId3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6E6E8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284" y="108"/>
      </p:cViewPr>
      <p:guideLst>
        <p:guide orient="horz" pos="2160"/>
        <p:guide pos="385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handoutMaster" Target="handoutMasters/handoutMaster1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2867025"/>
            <a:ext cx="10515600" cy="1123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847850"/>
            <a:ext cx="11449050" cy="3162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4149080"/>
            <a:ext cx="864096" cy="716335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80292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431704" y="1052736"/>
            <a:ext cx="8584083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709612"/>
            <a:ext cx="9982200" cy="5438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5261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415480" y="1844824"/>
            <a:ext cx="6278116" cy="3686530"/>
            <a:chOff x="767408" y="1916832"/>
            <a:chExt cx="6278116" cy="368653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911424" y="1916832"/>
              <a:ext cx="6134100" cy="7524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67408" y="2660137"/>
              <a:ext cx="6124575" cy="29432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0823658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268760"/>
            <a:ext cx="11506200" cy="5314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2276872"/>
            <a:ext cx="864096" cy="716335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7435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3925" y="2376487"/>
            <a:ext cx="10344150" cy="2105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2559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431704" y="1052736"/>
            <a:ext cx="8584083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412776"/>
            <a:ext cx="11668125" cy="4953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272464" y="5517231"/>
            <a:ext cx="864096" cy="716335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21786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628800"/>
            <a:ext cx="7267575" cy="3981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88703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728787"/>
            <a:ext cx="11591925" cy="3400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4221088"/>
            <a:ext cx="864096" cy="716335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28363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" y="1314450"/>
            <a:ext cx="11049000" cy="4229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36009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431704" y="1052736"/>
            <a:ext cx="8584083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85925" y="1376362"/>
            <a:ext cx="8820150" cy="4105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41196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83432" y="332656"/>
            <a:ext cx="9000000" cy="54886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6283" y="1112706"/>
            <a:ext cx="12172950" cy="55149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639616" y="6461353"/>
            <a:ext cx="7632848" cy="3326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347639" y="1056144"/>
            <a:ext cx="1296144" cy="368333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503934" y="1863678"/>
            <a:ext cx="1296144" cy="368333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832304" y="3108831"/>
            <a:ext cx="864096" cy="368333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687237" y="4284416"/>
            <a:ext cx="1089283" cy="368333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818906" y="6021288"/>
            <a:ext cx="1296144" cy="2759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600200"/>
            <a:ext cx="11610975" cy="3657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4541465"/>
            <a:ext cx="864096" cy="716335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5431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908720"/>
            <a:ext cx="10446200" cy="5760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52528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412776"/>
            <a:ext cx="11553825" cy="4381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5027598"/>
            <a:ext cx="864096" cy="716335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54349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431704" y="1052736"/>
            <a:ext cx="8584083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" name="组合 4"/>
          <p:cNvGrpSpPr/>
          <p:nvPr/>
        </p:nvGrpSpPr>
        <p:grpSpPr>
          <a:xfrm>
            <a:off x="839416" y="141759"/>
            <a:ext cx="9331143" cy="6574482"/>
            <a:chOff x="797305" y="22870"/>
            <a:chExt cx="9610725" cy="668655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431704" y="22870"/>
              <a:ext cx="4200525" cy="268605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97305" y="2708920"/>
              <a:ext cx="9610725" cy="40005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8002472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" y="1571625"/>
            <a:ext cx="11049000" cy="3714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6700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7687" y="1785937"/>
            <a:ext cx="11096625" cy="3286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64170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1029950" cy="5038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90591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431704" y="1052736"/>
            <a:ext cx="8584083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2014537"/>
            <a:ext cx="10972800" cy="2828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94906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020425" cy="5191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23811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1384" y="1628800"/>
            <a:ext cx="10915650" cy="4010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75616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431704" y="1052736"/>
            <a:ext cx="8584083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" name="组合 4"/>
          <p:cNvGrpSpPr/>
          <p:nvPr/>
        </p:nvGrpSpPr>
        <p:grpSpPr>
          <a:xfrm>
            <a:off x="91055" y="1276350"/>
            <a:ext cx="12108105" cy="5581650"/>
            <a:chOff x="91055" y="1276350"/>
            <a:chExt cx="12108105" cy="558165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21535" y="1276350"/>
              <a:ext cx="11477625" cy="558165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91055" y="1484784"/>
              <a:ext cx="676275" cy="2686050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7896200" y="1670609"/>
            <a:ext cx="2592288" cy="428303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264352" y="3538716"/>
            <a:ext cx="936104" cy="356295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511824" y="4005064"/>
            <a:ext cx="2304256" cy="346531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28180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6300" y="1976437"/>
            <a:ext cx="10439400" cy="2905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61830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431704" y="1052736"/>
            <a:ext cx="8584083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1512" y="1828800"/>
            <a:ext cx="10848975" cy="320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84536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412776"/>
            <a:ext cx="10458450" cy="4733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44551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8650" y="1833562"/>
            <a:ext cx="10934700" cy="3190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4077072"/>
            <a:ext cx="6912768" cy="947365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3651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212" y="1866900"/>
            <a:ext cx="11077575" cy="3124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3212976"/>
            <a:ext cx="10081120" cy="1778124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87530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55440" y="44624"/>
            <a:ext cx="9000000" cy="592941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1343472" y="764704"/>
            <a:ext cx="9217024" cy="5976664"/>
            <a:chOff x="623392" y="764704"/>
            <a:chExt cx="10481245" cy="6530956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23392" y="764704"/>
              <a:ext cx="10481245" cy="5703787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67408" y="6468491"/>
              <a:ext cx="8064896" cy="827169"/>
            </a:xfrm>
            <a:prstGeom prst="rect">
              <a:avLst/>
            </a:prstGeom>
          </p:spPr>
        </p:pic>
      </p:grpSp>
      <p:sp>
        <p:nvSpPr>
          <p:cNvPr id="7" name="矩形 6"/>
          <p:cNvSpPr/>
          <p:nvPr/>
        </p:nvSpPr>
        <p:spPr>
          <a:xfrm>
            <a:off x="9336360" y="2658218"/>
            <a:ext cx="864096" cy="716335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19857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1384" y="1052736"/>
            <a:ext cx="11410950" cy="444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186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88640"/>
            <a:ext cx="9000000" cy="47368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15480" y="662324"/>
            <a:ext cx="5543550" cy="14097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5360" y="2067763"/>
            <a:ext cx="10369152" cy="4654141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9480376" y="5877272"/>
            <a:ext cx="864096" cy="716335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38884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431704" y="1052736"/>
            <a:ext cx="8584083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8262" y="1428750"/>
            <a:ext cx="9515475" cy="4000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17234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268760"/>
            <a:ext cx="11563350" cy="5143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3645024"/>
            <a:ext cx="864096" cy="716335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40830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55440" y="692696"/>
            <a:ext cx="10399871" cy="56479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13989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65</TotalTime>
  <Words>0</Words>
  <Application>Microsoft Office PowerPoint</Application>
  <PresentationFormat>宽屏</PresentationFormat>
  <Paragraphs>0</Paragraphs>
  <Slides>34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3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85</cp:revision>
  <dcterms:created xsi:type="dcterms:W3CDTF">2015-09-16T06:44:00Z</dcterms:created>
  <dcterms:modified xsi:type="dcterms:W3CDTF">2026-02-02T05:40:58Z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2052-12.1.0.21915</vt:lpwstr>
  </property>
  <property fmtid="{D5CDD505-2E9C-101B-9397-08002B2CF9AE}" pid="3" name="ICV">
    <vt:lpwstr>0803F182AC044BA3913AF2E555CD301E</vt:lpwstr>
  </property>
</Properties>
</file>