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2790825"/>
            <a:ext cx="618172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12776"/>
            <a:ext cx="1159192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01208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66862"/>
            <a:ext cx="73818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8287"/>
            <a:ext cx="11515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0912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485342"/>
            <a:ext cx="8505825" cy="3887316"/>
            <a:chOff x="695400" y="1340768"/>
            <a:chExt cx="8505825" cy="38873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340768"/>
              <a:ext cx="8505825" cy="1838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312" y="3284984"/>
              <a:ext cx="8382000" cy="19431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760323" cy="5572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330643"/>
            <a:ext cx="9204750" cy="619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71600"/>
            <a:ext cx="114966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2009775"/>
            <a:ext cx="1101090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17365"/>
            <a:ext cx="7776864" cy="6423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1970"/>
            <a:ext cx="9292237" cy="547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2409825"/>
            <a:ext cx="114204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84784"/>
            <a:ext cx="8848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1071562"/>
            <a:ext cx="92678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650395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65151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397330"/>
            <a:ext cx="24482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7314" y="2380569"/>
            <a:ext cx="261888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3359186"/>
            <a:ext cx="288032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90148" y="4340114"/>
            <a:ext cx="246203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71625"/>
            <a:ext cx="108585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23295" y="692696"/>
            <a:ext cx="10287000" cy="5425047"/>
            <a:chOff x="1023295" y="692696"/>
            <a:chExt cx="10287000" cy="542504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3295" y="692696"/>
              <a:ext cx="10287000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89970" y="4422293"/>
              <a:ext cx="10220325" cy="1695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42912"/>
            <a:ext cx="100679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196752"/>
            <a:ext cx="10848975" cy="525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1" y="3177580"/>
            <a:ext cx="10128895" cy="34209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624012"/>
            <a:ext cx="103060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22045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8760"/>
            <a:ext cx="117729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7287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104584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512" y="1509712"/>
            <a:ext cx="11610975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81128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4784"/>
            <a:ext cx="6629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9929150" cy="57296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5774259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95437"/>
            <a:ext cx="76771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2026-02-02T07:18:04Z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