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743075"/>
            <a:ext cx="110680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33512"/>
            <a:ext cx="1171575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52584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3651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68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7368" y="620688"/>
            <a:ext cx="11553825" cy="1623814"/>
            <a:chOff x="407368" y="620688"/>
            <a:chExt cx="11553825" cy="162381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620688"/>
              <a:ext cx="2924175" cy="466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196752"/>
              <a:ext cx="11553825" cy="1047750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1690699"/>
            <a:ext cx="9217024" cy="513531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215680" y="1916833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60760" y="3745313"/>
            <a:ext cx="262044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62815" y="4408831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65407" y="3861048"/>
            <a:ext cx="270753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58781" y="5689529"/>
            <a:ext cx="20162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04112" y="6093295"/>
            <a:ext cx="1440160" cy="32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27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210800" cy="4190603"/>
            <a:chOff x="479376" y="1340768"/>
            <a:chExt cx="10210800" cy="41906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340768"/>
              <a:ext cx="10210800" cy="1000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6101" y="2492896"/>
              <a:ext cx="9744075" cy="303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9385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122997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7" y="2996952"/>
            <a:ext cx="10797927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220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5775" y="1340768"/>
            <a:ext cx="11254862" cy="5100017"/>
            <a:chOff x="485775" y="1340768"/>
            <a:chExt cx="11254862" cy="510001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775" y="1340768"/>
              <a:ext cx="11220450" cy="3409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4962" y="4869160"/>
              <a:ext cx="11115675" cy="1571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3432" y="3861048"/>
            <a:ext cx="6408712" cy="889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7863" y="5438948"/>
            <a:ext cx="10782774" cy="942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70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268760"/>
            <a:ext cx="116490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56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8800"/>
          <a:stretch/>
        </p:blipFill>
        <p:spPr>
          <a:xfrm>
            <a:off x="428625" y="1461616"/>
            <a:ext cx="11334750" cy="393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9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95400" y="1220873"/>
            <a:ext cx="11193511" cy="5413033"/>
            <a:chOff x="695400" y="1220873"/>
            <a:chExt cx="11193511" cy="5413033"/>
          </a:xfrm>
        </p:grpSpPr>
        <p:grpSp>
          <p:nvGrpSpPr>
            <p:cNvPr id="4" name="组合 3"/>
            <p:cNvGrpSpPr/>
            <p:nvPr/>
          </p:nvGrpSpPr>
          <p:grpSpPr>
            <a:xfrm>
              <a:off x="695400" y="1220873"/>
              <a:ext cx="11193511" cy="4416254"/>
              <a:chOff x="479376" y="1484784"/>
              <a:chExt cx="11193511" cy="441625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79376" y="1484784"/>
                <a:ext cx="11115675" cy="23907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9112" y="3891263"/>
                <a:ext cx="11153775" cy="200977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4556" y="5652831"/>
              <a:ext cx="8515350" cy="9810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55440" y="2200236"/>
            <a:ext cx="10873208" cy="1411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4200191"/>
            <a:ext cx="10873208" cy="14369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5704" y="6201858"/>
            <a:ext cx="54726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47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68760"/>
            <a:ext cx="115919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8150" y="692696"/>
            <a:ext cx="11315700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733256"/>
            <a:ext cx="727280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4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362" y="1268760"/>
            <a:ext cx="11725275" cy="54197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6" y="1772816"/>
            <a:ext cx="11401425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00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62112"/>
            <a:ext cx="112395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6"/>
            <a:ext cx="10732318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4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484784"/>
            <a:ext cx="1126807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2996951"/>
            <a:ext cx="10746605" cy="2783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03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0689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86406" y="483226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38125" y="1412776"/>
            <a:ext cx="11715750" cy="4910835"/>
            <a:chOff x="238125" y="1412776"/>
            <a:chExt cx="11715750" cy="491083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8125" y="1412776"/>
              <a:ext cx="11715750" cy="3819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1384" y="5209186"/>
              <a:ext cx="9229725" cy="111442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1208568" y="25649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08568" y="4813107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7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53462"/>
          <a:stretch/>
        </p:blipFill>
        <p:spPr>
          <a:xfrm>
            <a:off x="238125" y="1700808"/>
            <a:ext cx="11715750" cy="290341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936491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42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66887"/>
            <a:ext cx="116014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57301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00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80576" y="48691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01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33512"/>
            <a:ext cx="117729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8610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675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0512" y="1196752"/>
            <a:ext cx="11610975" cy="5487624"/>
            <a:chOff x="290512" y="1340768"/>
            <a:chExt cx="11610975" cy="548762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0512" y="1340768"/>
              <a:ext cx="11610975" cy="1133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037" y="2246867"/>
              <a:ext cx="11601450" cy="4581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08568" y="22768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8568" y="396156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92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2026-02-02T05:05:55Z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