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71" y="2748692"/>
            <a:ext cx="11717957" cy="1360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265926" cy="550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340768"/>
            <a:ext cx="106775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7632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993063" cy="561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2014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92696"/>
            <a:ext cx="10650785" cy="596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84784"/>
            <a:ext cx="113157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0525" y="1268760"/>
            <a:ext cx="11449050" cy="5102700"/>
            <a:chOff x="390525" y="1124744"/>
            <a:chExt cx="11449050" cy="510270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124744"/>
              <a:ext cx="11449050" cy="8572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4825" y="1991678"/>
              <a:ext cx="11220450" cy="73342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500" y="2686050"/>
              <a:ext cx="11268075" cy="7429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9436" y="3429000"/>
              <a:ext cx="11153775" cy="7048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" y="4123372"/>
              <a:ext cx="11229975" cy="7143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07014" y="4770119"/>
              <a:ext cx="2590800" cy="7620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761011" y="5532119"/>
              <a:ext cx="9982200" cy="6953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900237"/>
            <a:ext cx="11468100" cy="3057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58581" y="2997526"/>
            <a:ext cx="554461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7" y="4108761"/>
            <a:ext cx="5031133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00808"/>
            <a:ext cx="106965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1904" y="2840898"/>
            <a:ext cx="208823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83832" y="3923093"/>
            <a:ext cx="144016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672" y="5016584"/>
            <a:ext cx="1656184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19287"/>
            <a:ext cx="11430000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2026-02-02T07:22:15Z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