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733550"/>
            <a:ext cx="11049000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90737"/>
            <a:ext cx="116681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2129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48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047875"/>
            <a:ext cx="116109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2129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390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38275"/>
            <a:ext cx="115728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6288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175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28800"/>
            <a:ext cx="1170622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4290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17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14537"/>
            <a:ext cx="116871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13285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79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51" y="1268760"/>
            <a:ext cx="11553897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84482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3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338387"/>
            <a:ext cx="11668125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92494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034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04664"/>
            <a:ext cx="3067050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968758"/>
            <a:ext cx="10441160" cy="58280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94498" y="2420888"/>
            <a:ext cx="2160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3666744"/>
            <a:ext cx="29523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78356" y="4797152"/>
            <a:ext cx="23216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05470" y="6058996"/>
            <a:ext cx="356679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49337" y="4005064"/>
            <a:ext cx="287023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76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38300"/>
            <a:ext cx="116967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23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9225"/>
            <a:ext cx="113728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492896"/>
            <a:ext cx="10945216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13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9225"/>
            <a:ext cx="11725275" cy="4019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916832"/>
            <a:ext cx="11401425" cy="1352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08568" y="393305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00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376487"/>
            <a:ext cx="113347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85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306175" cy="3922365"/>
            <a:chOff x="268684" y="1268760"/>
            <a:chExt cx="11306175" cy="392236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172825" cy="523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8684" y="1666875"/>
              <a:ext cx="11306175" cy="35242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5399" y="2420888"/>
            <a:ext cx="10874127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7" y="4471044"/>
            <a:ext cx="10735445" cy="1046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43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95475"/>
            <a:ext cx="1171575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33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866900"/>
            <a:ext cx="1145857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195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620688"/>
            <a:ext cx="11062821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772816"/>
            <a:ext cx="619268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9793" y="3212976"/>
            <a:ext cx="10396459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5589240"/>
            <a:ext cx="525658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558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52412" y="1484784"/>
            <a:ext cx="11687175" cy="3114675"/>
            <a:chOff x="252412" y="1484784"/>
            <a:chExt cx="11687175" cy="3114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2412" y="1484784"/>
              <a:ext cx="11687175" cy="2562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4047009"/>
              <a:ext cx="3781425" cy="552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019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500187"/>
            <a:ext cx="90678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925764"/>
            <a:ext cx="9289032" cy="6634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2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304925"/>
            <a:ext cx="112299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79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686050"/>
            <a:ext cx="10829925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64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38275"/>
            <a:ext cx="1125855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17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38325"/>
            <a:ext cx="11696700" cy="3181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80576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38287"/>
            <a:ext cx="1105852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87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71687"/>
            <a:ext cx="11668125" cy="2714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208568" y="321297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77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809750"/>
            <a:ext cx="117062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98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5750" y="1590675"/>
            <a:ext cx="11620500" cy="3676650"/>
            <a:chOff x="285750" y="1412776"/>
            <a:chExt cx="11620500" cy="3676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5750" y="1412776"/>
              <a:ext cx="11620500" cy="1038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2425" y="2451001"/>
              <a:ext cx="11487150" cy="2638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136560" y="218530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35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14512"/>
            <a:ext cx="1165860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50100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94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00187"/>
            <a:ext cx="117729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70892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50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8131"/>
          <a:stretch/>
        </p:blipFill>
        <p:spPr>
          <a:xfrm>
            <a:off x="152400" y="1556792"/>
            <a:ext cx="11887200" cy="28803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78092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2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2026-02-02T04:20:26Z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