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8" r:id="rId8"/>
    <p:sldId id="339" r:id="rId9"/>
    <p:sldId id="337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605087"/>
            <a:ext cx="9963150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404937"/>
            <a:ext cx="86296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836712"/>
            <a:ext cx="10686575" cy="5616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5794053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387" y="1419225"/>
            <a:ext cx="90392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352550"/>
            <a:ext cx="115824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74447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71464" y="1772816"/>
            <a:ext cx="5324475" cy="3543275"/>
            <a:chOff x="1199456" y="1844824"/>
            <a:chExt cx="5324475" cy="35432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9456" y="1844824"/>
              <a:ext cx="5324475" cy="8572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9456" y="2809875"/>
              <a:ext cx="4210050" cy="6191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99456" y="3645024"/>
              <a:ext cx="4324350" cy="8858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22536" y="4530849"/>
              <a:ext cx="4305300" cy="857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63352" y="1412776"/>
            <a:ext cx="11572875" cy="5108426"/>
            <a:chOff x="263352" y="1412776"/>
            <a:chExt cx="11572875" cy="51084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572875" cy="19145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36322" y="2996952"/>
              <a:ext cx="6124575" cy="3524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490752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1424" y="1450075"/>
            <a:ext cx="8315325" cy="3955933"/>
            <a:chOff x="911424" y="1450075"/>
            <a:chExt cx="8315325" cy="39559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450075"/>
              <a:ext cx="8267700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3501008"/>
              <a:ext cx="8315325" cy="1905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88640"/>
            <a:ext cx="11525250" cy="6535967"/>
            <a:chOff x="191344" y="188640"/>
            <a:chExt cx="11525250" cy="653596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188640"/>
              <a:ext cx="5638800" cy="14573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1344" y="1619207"/>
              <a:ext cx="11525250" cy="51054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88488" y="608758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856297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60145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56810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19332"/>
          <a:stretch/>
        </p:blipFill>
        <p:spPr>
          <a:xfrm>
            <a:off x="1271464" y="548680"/>
            <a:ext cx="10081120" cy="7983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2205"/>
          <a:stretch/>
        </p:blipFill>
        <p:spPr>
          <a:xfrm>
            <a:off x="449580" y="1148755"/>
            <a:ext cx="11191036" cy="56336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77924" y="1513065"/>
            <a:ext cx="1728192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1860" y="3786542"/>
            <a:ext cx="2304256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3988" y="4544536"/>
            <a:ext cx="1978516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70866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2776"/>
            <a:ext cx="116300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40768"/>
            <a:ext cx="1116330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488147" cy="5602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01812" y="548680"/>
            <a:ext cx="9626476" cy="623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80" y="0"/>
            <a:ext cx="7704856" cy="48687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2" y="4725144"/>
            <a:ext cx="9145016" cy="197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81137"/>
            <a:ext cx="1089660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1412776"/>
            <a:ext cx="105632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1268760"/>
            <a:ext cx="1105852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3251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25389" y="1772816"/>
            <a:ext cx="11579321" cy="3752850"/>
            <a:chOff x="219625" y="1552575"/>
            <a:chExt cx="11579321" cy="37528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30971" y="1552575"/>
              <a:ext cx="10467975" cy="37528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9625" y="2276872"/>
              <a:ext cx="1247775" cy="16764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735960" y="3314548"/>
            <a:ext cx="936104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3703445"/>
            <a:ext cx="1296144" cy="31583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9822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04850"/>
            <a:ext cx="100107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476375"/>
            <a:ext cx="101822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2012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1690687"/>
            <a:ext cx="1154430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509120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814512"/>
            <a:ext cx="11163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772816"/>
            <a:ext cx="11553825" cy="160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77678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795337"/>
            <a:ext cx="114300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105025"/>
            <a:ext cx="1161097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548680"/>
            <a:ext cx="99345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585912"/>
            <a:ext cx="11515725" cy="3686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4877" y="4365104"/>
            <a:ext cx="720081" cy="65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2026-02-02T07:28:14Z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