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361" r:id="rId32"/>
    <p:sldId id="362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4662" y="2805112"/>
            <a:ext cx="6162675" cy="124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515725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5373216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2476500"/>
            <a:ext cx="108585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651776"/>
            <a:ext cx="10341646" cy="601758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420888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576387"/>
            <a:ext cx="67818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38287"/>
            <a:ext cx="115157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4509120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1476375"/>
            <a:ext cx="84772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871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3061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573016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919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373216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666090"/>
            <a:ext cx="65151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607" r="2787"/>
          <a:stretch/>
        </p:blipFill>
        <p:spPr>
          <a:xfrm>
            <a:off x="191344" y="1412776"/>
            <a:ext cx="11665296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124744"/>
            <a:ext cx="11610975" cy="4804370"/>
            <a:chOff x="191344" y="1124744"/>
            <a:chExt cx="11610975" cy="48043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1344" y="1124744"/>
              <a:ext cx="11610975" cy="305752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6262" y="4005064"/>
              <a:ext cx="11077575" cy="1924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416480" y="5157192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7562850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599901"/>
            <a:ext cx="10734371" cy="59254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84784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664804"/>
            <a:ext cx="90201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268760"/>
            <a:ext cx="11349550" cy="547260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149080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81012" y="1228441"/>
            <a:ext cx="11268075" cy="5279876"/>
            <a:chOff x="481012" y="1124744"/>
            <a:chExt cx="11268075" cy="527987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1012" y="1124744"/>
              <a:ext cx="11268075" cy="18288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3392" y="2708920"/>
              <a:ext cx="10715625" cy="36957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571944" y="2164545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1196752"/>
            <a:ext cx="109442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717931" y="1664804"/>
            <a:ext cx="7934325" cy="3837305"/>
            <a:chOff x="717931" y="1664804"/>
            <a:chExt cx="7934325" cy="38373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7931" y="1664804"/>
              <a:ext cx="7029450" cy="10477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7931" y="2682709"/>
              <a:ext cx="7934325" cy="2819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548680"/>
            <a:ext cx="11017224" cy="17162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7" y="1556792"/>
            <a:ext cx="7436463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866900"/>
            <a:ext cx="105346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933056"/>
            <a:ext cx="3744416" cy="9361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56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556792"/>
            <a:ext cx="1187767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068705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8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90587"/>
            <a:ext cx="9944100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45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99726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5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44822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927" y="1811078"/>
            <a:ext cx="11732245" cy="323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20" r="5934" b="16001"/>
          <a:stretch/>
        </p:blipFill>
        <p:spPr>
          <a:xfrm>
            <a:off x="1199456" y="548680"/>
            <a:ext cx="10729192" cy="6480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1203502"/>
            <a:ext cx="9615020" cy="553786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0376" y="2798217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76375"/>
            <a:ext cx="11544300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653136"/>
            <a:ext cx="648072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412776"/>
            <a:ext cx="99631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1538287"/>
            <a:ext cx="83058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2026-02-02T06:06:44Z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