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747962"/>
            <a:ext cx="11487150" cy="136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1124744"/>
            <a:ext cx="11553825" cy="561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0486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009775"/>
            <a:ext cx="111252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63352" y="1268760"/>
            <a:ext cx="11642898" cy="5344942"/>
            <a:chOff x="263352" y="1268760"/>
            <a:chExt cx="11642898" cy="53449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850" y="1268760"/>
              <a:ext cx="11582400" cy="3762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031135"/>
              <a:ext cx="5467350" cy="590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56040" y="4927777"/>
              <a:ext cx="5305425" cy="828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23850" y="5877272"/>
              <a:ext cx="4657725" cy="723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11255" y="5756452"/>
              <a:ext cx="4876800" cy="8572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632504" y="4279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7068" y="1124744"/>
            <a:ext cx="11355964" cy="56166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609329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424112"/>
            <a:ext cx="108585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91344" y="1268760"/>
            <a:ext cx="11496675" cy="4611190"/>
            <a:chOff x="191344" y="1268760"/>
            <a:chExt cx="11496675" cy="46111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344" y="1268760"/>
              <a:ext cx="11496675" cy="1771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6653" y="3060550"/>
              <a:ext cx="11001375" cy="28194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344472" y="515719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700808"/>
            <a:ext cx="58769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95138"/>
            <a:ext cx="10657184" cy="59196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601076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490662"/>
            <a:ext cx="91535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58600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805264"/>
            <a:ext cx="720080" cy="698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60648"/>
            <a:ext cx="9000000" cy="610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753" y="1196752"/>
            <a:ext cx="12144375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5733256"/>
            <a:ext cx="10262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1666508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9167" y="2104575"/>
            <a:ext cx="75658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1964" y="3774899"/>
            <a:ext cx="9580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9443" y="4249415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7928" y="5029043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20688"/>
            <a:ext cx="10658475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19237"/>
            <a:ext cx="90487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84784"/>
            <a:ext cx="115252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468379"/>
            <a:ext cx="720080" cy="698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64674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014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764704"/>
            <a:ext cx="1109662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789040"/>
            <a:ext cx="720080" cy="698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4014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271464" y="260648"/>
            <a:ext cx="9073008" cy="6480720"/>
            <a:chOff x="1110527" y="476672"/>
            <a:chExt cx="10751596" cy="74591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476672"/>
              <a:ext cx="10734675" cy="5695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10527" y="6021288"/>
              <a:ext cx="10706100" cy="1914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268760"/>
            <a:ext cx="10810875" cy="4623983"/>
            <a:chOff x="479376" y="1196752"/>
            <a:chExt cx="10810875" cy="46239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196752"/>
              <a:ext cx="1081087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3226" y="4068135"/>
              <a:ext cx="10487025" cy="17526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82325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2879" y="1485577"/>
            <a:ext cx="12007751" cy="3584227"/>
            <a:chOff x="8036" y="1268760"/>
            <a:chExt cx="12007751" cy="35842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6737" y="2005012"/>
              <a:ext cx="11449050" cy="2847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36" y="1268760"/>
              <a:ext cx="638175" cy="3238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857700" y="2687384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57700" y="3149877"/>
            <a:ext cx="115212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5572" y="4348621"/>
            <a:ext cx="74235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95487"/>
            <a:ext cx="107061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2203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47862"/>
            <a:ext cx="1086802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700" y="1604962"/>
            <a:ext cx="101346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1196752"/>
            <a:ext cx="108585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437112"/>
            <a:ext cx="10009112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3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332656"/>
            <a:ext cx="10594127" cy="6336704"/>
            <a:chOff x="335360" y="332656"/>
            <a:chExt cx="10594127" cy="633670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332656"/>
              <a:ext cx="9289032" cy="57875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800573"/>
              <a:ext cx="3714750" cy="1171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1988840"/>
              <a:ext cx="10594127" cy="468052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696400" y="306896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88640"/>
            <a:ext cx="9963150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420888"/>
            <a:ext cx="115062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214562"/>
            <a:ext cx="1147762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9190" y="116632"/>
            <a:ext cx="11458334" cy="6446093"/>
            <a:chOff x="109190" y="116632"/>
            <a:chExt cx="11458334" cy="644609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0" y="116632"/>
              <a:ext cx="3257550" cy="105727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81224" y="908720"/>
              <a:ext cx="4686300" cy="36004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9190" y="3429000"/>
              <a:ext cx="10334625" cy="3133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371725"/>
            <a:ext cx="1143952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3614" y="188640"/>
            <a:ext cx="8928993" cy="56636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07368" y="836712"/>
            <a:ext cx="11089232" cy="5770339"/>
            <a:chOff x="263352" y="827013"/>
            <a:chExt cx="11458575" cy="60769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827013"/>
              <a:ext cx="5591175" cy="13620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3352" y="2189088"/>
              <a:ext cx="11458575" cy="47148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411652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2026-02-02T05:21:41Z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