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32" r:id="rId2"/>
    <p:sldId id="331" r:id="rId3"/>
    <p:sldId id="333" r:id="rId4"/>
    <p:sldId id="334" r:id="rId5"/>
    <p:sldId id="335" r:id="rId6"/>
    <p:sldId id="364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61" y="2852936"/>
            <a:ext cx="11385178" cy="8325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819275"/>
            <a:ext cx="102108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271464" y="1628800"/>
            <a:ext cx="5439916" cy="3792810"/>
            <a:chOff x="1271464" y="1628800"/>
            <a:chExt cx="5439916" cy="37928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628800"/>
              <a:ext cx="5295900" cy="9620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2708920"/>
              <a:ext cx="4752975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71464" y="3636640"/>
              <a:ext cx="5372100" cy="857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44055" y="4564360"/>
              <a:ext cx="4724400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4905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814" y="3182705"/>
            <a:ext cx="10144125" cy="3381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227687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450" y="836712"/>
            <a:ext cx="111252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028825"/>
            <a:ext cx="114490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00506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85912"/>
            <a:ext cx="78962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534775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31765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428875"/>
            <a:ext cx="10820400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124744"/>
            <a:ext cx="11553056" cy="4245446"/>
            <a:chOff x="479376" y="1124744"/>
            <a:chExt cx="11553056" cy="4245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1124744"/>
              <a:ext cx="9248775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3789040"/>
              <a:ext cx="11049000" cy="15811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84784"/>
            <a:ext cx="108870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5335" y="506550"/>
            <a:ext cx="98583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693" y="1261146"/>
            <a:ext cx="10683868" cy="55258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2104" y="1192643"/>
            <a:ext cx="1224136" cy="333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775" y="1878736"/>
            <a:ext cx="1224136" cy="3056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7928" y="5373216"/>
            <a:ext cx="1080120" cy="2861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5344934"/>
            <a:ext cx="2016224" cy="29762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133600"/>
            <a:ext cx="110013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8013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585176" cy="5649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85887"/>
            <a:ext cx="10934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933056"/>
            <a:ext cx="8496944" cy="180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966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456" y="3117378"/>
            <a:ext cx="10441160" cy="31199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412776"/>
            <a:ext cx="1105852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156357"/>
            <a:ext cx="10225136" cy="31046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10125075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1895475"/>
            <a:ext cx="11563350" cy="306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4077072"/>
            <a:ext cx="792088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12105"/>
            <a:ext cx="10829643" cy="57412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548680"/>
            <a:ext cx="11506200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81175"/>
            <a:ext cx="11572875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20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35360" y="548680"/>
            <a:ext cx="11372850" cy="6010647"/>
            <a:chOff x="335360" y="548680"/>
            <a:chExt cx="11372850" cy="60106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548680"/>
              <a:ext cx="9925050" cy="7334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3875" y="1196752"/>
              <a:ext cx="5591175" cy="13716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5360" y="2568352"/>
              <a:ext cx="11372850" cy="39909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801350" cy="452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0456" y="141277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556792"/>
            <a:ext cx="11525250" cy="3156570"/>
            <a:chOff x="352425" y="1196752"/>
            <a:chExt cx="11525250" cy="31565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196752"/>
              <a:ext cx="11525250" cy="1181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2975" y="2276872"/>
              <a:ext cx="10934700" cy="2076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393305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