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2681287"/>
            <a:ext cx="6124575" cy="1495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700808"/>
            <a:ext cx="652462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87175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401791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19237"/>
            <a:ext cx="73533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566862"/>
            <a:ext cx="11572875" cy="3724275"/>
            <a:chOff x="191344" y="1340768"/>
            <a:chExt cx="11572875" cy="3724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72875" cy="1914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5219" y="3255293"/>
              <a:ext cx="11049000" cy="18097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4567134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7337"/>
            <a:ext cx="67818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019300"/>
            <a:ext cx="1152525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122365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12776"/>
            <a:ext cx="104870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00187"/>
            <a:ext cx="85344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2776"/>
            <a:ext cx="116395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466819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2433637"/>
            <a:ext cx="10334625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672" r="3735"/>
          <a:stretch/>
        </p:blipFill>
        <p:spPr>
          <a:xfrm>
            <a:off x="114722" y="1238250"/>
            <a:ext cx="12000656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5252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05477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700808"/>
            <a:ext cx="65817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71675"/>
            <a:ext cx="116205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05064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552575"/>
            <a:ext cx="69056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425" y="1124744"/>
            <a:ext cx="115252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476672"/>
            <a:ext cx="515302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473" y="1340768"/>
            <a:ext cx="44577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352550"/>
            <a:ext cx="749617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0865" y="476672"/>
            <a:ext cx="10915650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5327" y="3356992"/>
            <a:ext cx="10229850" cy="3419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7448" y="3356992"/>
            <a:ext cx="10441160" cy="33123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71464" y="404664"/>
            <a:ext cx="8928992" cy="5904656"/>
            <a:chOff x="1173344" y="620688"/>
            <a:chExt cx="10294062" cy="678926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620688"/>
              <a:ext cx="10267950" cy="5048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3344" y="5638301"/>
              <a:ext cx="10125075" cy="1771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43100"/>
            <a:ext cx="1089660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9001000" cy="12241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700212"/>
            <a:ext cx="118776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200025"/>
            <a:ext cx="10648950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12776"/>
            <a:ext cx="1091565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149080"/>
            <a:ext cx="10153128" cy="180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81025"/>
            <a:ext cx="11058525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836712"/>
            <a:ext cx="11268075" cy="572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268760"/>
            <a:ext cx="110680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238475"/>
            <a:ext cx="10657184" cy="32868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1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2" y="1340768"/>
            <a:ext cx="12071848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13" y="1561329"/>
            <a:ext cx="11960274" cy="373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20688"/>
            <a:ext cx="10246940" cy="6055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556792"/>
            <a:ext cx="11515725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5517231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64770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52637"/>
            <a:ext cx="115824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70310" y="509128"/>
            <a:ext cx="8889480" cy="5839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2026-02-02T05:37:55Z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